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9" r:id="rId3"/>
    <p:sldId id="257" r:id="rId4"/>
    <p:sldId id="258" r:id="rId5"/>
    <p:sldId id="261" r:id="rId6"/>
    <p:sldId id="271" r:id="rId7"/>
    <p:sldId id="272" r:id="rId8"/>
    <p:sldId id="260" r:id="rId9"/>
    <p:sldId id="264" r:id="rId10"/>
    <p:sldId id="265" r:id="rId11"/>
    <p:sldId id="273" r:id="rId12"/>
    <p:sldId id="266" r:id="rId13"/>
    <p:sldId id="268" r:id="rId14"/>
    <p:sldId id="270" r:id="rId15"/>
    <p:sldId id="262" r:id="rId16"/>
    <p:sldId id="263" r:id="rId17"/>
    <p:sldId id="269" r:id="rId18"/>
  </p:sldIdLst>
  <p:sldSz cx="12192000" cy="6858000"/>
  <p:notesSz cx="6858000" cy="9144000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6" d="100"/>
          <a:sy n="76" d="100"/>
        </p:scale>
        <p:origin x="63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>
            <a:extLst>
              <a:ext uri="{FF2B5EF4-FFF2-40B4-BE49-F238E27FC236}">
                <a16:creationId xmlns:a16="http://schemas.microsoft.com/office/drawing/2014/main" id="{F48B5D4B-109B-4BE6-BC7B-AE21FF843C8A}"/>
              </a:ext>
            </a:extLst>
          </p:cNvPr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5" name="Rectangle 7">
              <a:extLst>
                <a:ext uri="{FF2B5EF4-FFF2-40B4-BE49-F238E27FC236}">
                  <a16:creationId xmlns:a16="http://schemas.microsoft.com/office/drawing/2014/main" id="{8CFDACD8-D07C-4EF0-BB9D-CD4E0FD59C5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0">
              <a:extLst>
                <a:ext uri="{FF2B5EF4-FFF2-40B4-BE49-F238E27FC236}">
                  <a16:creationId xmlns:a16="http://schemas.microsoft.com/office/drawing/2014/main" id="{6A025ABA-CF77-4916-954D-01243C52F5F5}"/>
                </a:ext>
              </a:extLst>
            </p:cNvPr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1">
              <a:extLst>
                <a:ext uri="{FF2B5EF4-FFF2-40B4-BE49-F238E27FC236}">
                  <a16:creationId xmlns:a16="http://schemas.microsoft.com/office/drawing/2014/main" id="{4E0B5B01-8AE8-4A73-81AE-68A96D605520}"/>
                </a:ext>
              </a:extLst>
            </p:cNvPr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2">
              <a:extLst>
                <a:ext uri="{FF2B5EF4-FFF2-40B4-BE49-F238E27FC236}">
                  <a16:creationId xmlns:a16="http://schemas.microsoft.com/office/drawing/2014/main" id="{4E5BB377-3737-4339-814F-D27EDCB9FEBB}"/>
                </a:ext>
              </a:extLst>
            </p:cNvPr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3">
              <a:extLst>
                <a:ext uri="{FF2B5EF4-FFF2-40B4-BE49-F238E27FC236}">
                  <a16:creationId xmlns:a16="http://schemas.microsoft.com/office/drawing/2014/main" id="{4DF336C5-E96A-4E2B-988D-B2700D812E81}"/>
                </a:ext>
              </a:extLst>
            </p:cNvPr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4">
              <a:extLst>
                <a:ext uri="{FF2B5EF4-FFF2-40B4-BE49-F238E27FC236}">
                  <a16:creationId xmlns:a16="http://schemas.microsoft.com/office/drawing/2014/main" id="{B3A4B06C-A88C-4405-8F60-1CD663F38A98}"/>
                </a:ext>
              </a:extLst>
            </p:cNvPr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CDE011A6-2C2E-4F41-90B9-5C5B8D18185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2" name="Rectangle 9">
            <a:extLst>
              <a:ext uri="{FF2B5EF4-FFF2-40B4-BE49-F238E27FC236}">
                <a16:creationId xmlns:a16="http://schemas.microsoft.com/office/drawing/2014/main" id="{42195997-967D-4A52-A6E6-3163C412CA2C}"/>
              </a:ext>
            </a:extLst>
          </p:cNvPr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6D3492DA-1CAC-47D1-BDEF-A08F8104FA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090150" y="1792288"/>
            <a:ext cx="990600" cy="304800"/>
          </a:xfrm>
        </p:spPr>
        <p:txBody>
          <a:bodyPr/>
          <a:lstStyle>
            <a:lvl1pPr algn="l">
              <a:defRPr b="0" i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2B9E86E-5270-4A3D-80E8-66AE0834FBF0}" type="datetimeFigureOut">
              <a:rPr lang="el-GR"/>
              <a:pPr>
                <a:defRPr/>
              </a:pPr>
              <a:t>14/3/2022</a:t>
            </a:fld>
            <a:endParaRPr lang="el-GR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E355D53-23DA-4FFD-8B92-41134E31D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8960644" y="3226594"/>
            <a:ext cx="3859212" cy="304800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DCCA4A1-2F93-4102-9BB5-1F0BB76D5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0500" y="292100"/>
            <a:ext cx="838200" cy="768350"/>
          </a:xfrm>
        </p:spPr>
        <p:txBody>
          <a:bodyPr/>
          <a:lstStyle>
            <a:lvl1pPr>
              <a:defRPr/>
            </a:lvl1pPr>
          </a:lstStyle>
          <a:p>
            <a:fld id="{5950DF5F-5969-4BE4-A02D-FF6CA17C4D12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660092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8">
            <a:extLst>
              <a:ext uri="{FF2B5EF4-FFF2-40B4-BE49-F238E27FC236}">
                <a16:creationId xmlns:a16="http://schemas.microsoft.com/office/drawing/2014/main" id="{A3890CC4-698F-4F12-A2B1-F7687CE690CD}"/>
              </a:ext>
            </a:extLst>
          </p:cNvPr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6" name="Rectangle 10">
              <a:extLst>
                <a:ext uri="{FF2B5EF4-FFF2-40B4-BE49-F238E27FC236}">
                  <a16:creationId xmlns:a16="http://schemas.microsoft.com/office/drawing/2014/main" id="{83FE4576-AB92-444A-9096-E7717A71991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3">
              <a:extLst>
                <a:ext uri="{FF2B5EF4-FFF2-40B4-BE49-F238E27FC236}">
                  <a16:creationId xmlns:a16="http://schemas.microsoft.com/office/drawing/2014/main" id="{E34727B8-4793-4C41-8A77-063555EB05B4}"/>
                </a:ext>
              </a:extLst>
            </p:cNvPr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4">
              <a:extLst>
                <a:ext uri="{FF2B5EF4-FFF2-40B4-BE49-F238E27FC236}">
                  <a16:creationId xmlns:a16="http://schemas.microsoft.com/office/drawing/2014/main" id="{D6036CB9-DFD6-4086-AA4E-70E7CABE425C}"/>
                </a:ext>
              </a:extLst>
            </p:cNvPr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5">
              <a:extLst>
                <a:ext uri="{FF2B5EF4-FFF2-40B4-BE49-F238E27FC236}">
                  <a16:creationId xmlns:a16="http://schemas.microsoft.com/office/drawing/2014/main" id="{2E7B65B2-1353-4680-9604-0D6D4482C533}"/>
                </a:ext>
              </a:extLst>
            </p:cNvPr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6">
              <a:extLst>
                <a:ext uri="{FF2B5EF4-FFF2-40B4-BE49-F238E27FC236}">
                  <a16:creationId xmlns:a16="http://schemas.microsoft.com/office/drawing/2014/main" id="{2F87B93B-7BE8-485A-BC7E-D3FDBC7A999B}"/>
                </a:ext>
              </a:extLst>
            </p:cNvPr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7">
              <a:extLst>
                <a:ext uri="{FF2B5EF4-FFF2-40B4-BE49-F238E27FC236}">
                  <a16:creationId xmlns:a16="http://schemas.microsoft.com/office/drawing/2014/main" id="{B1EA01E4-61FE-4D84-AA56-BB5F1259B80E}"/>
                </a:ext>
              </a:extLst>
            </p:cNvPr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01F8C196-9FB7-48B6-86BD-733A85D43D5D}"/>
                </a:ext>
              </a:extLst>
            </p:cNvPr>
            <p:cNvSpPr>
              <a:spLocks/>
            </p:cNvSpPr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07AECD63-D86A-4538-893C-E4F22A610691}"/>
                </a:ext>
              </a:extLst>
            </p:cNvPr>
            <p:cNvSpPr>
              <a:spLocks/>
            </p:cNvSpPr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>
                <a:gd name="T0" fmla="*/ 0 w 7104"/>
                <a:gd name="T1" fmla="*/ 0 h 2856"/>
                <a:gd name="T2" fmla="*/ 0 w 7104"/>
                <a:gd name="T3" fmla="*/ 2856 h 2856"/>
                <a:gd name="T4" fmla="*/ 7104 w 7104"/>
                <a:gd name="T5" fmla="*/ 2856 h 2856"/>
                <a:gd name="T6" fmla="*/ 7104 w 7104"/>
                <a:gd name="T7" fmla="*/ 1 h 2856"/>
                <a:gd name="T8" fmla="*/ 7104 w 7104"/>
                <a:gd name="T9" fmla="*/ 1 h 2856"/>
                <a:gd name="T10" fmla="*/ 6943 w 7104"/>
                <a:gd name="T11" fmla="*/ 26 h 2856"/>
                <a:gd name="T12" fmla="*/ 6782 w 7104"/>
                <a:gd name="T13" fmla="*/ 50 h 2856"/>
                <a:gd name="T14" fmla="*/ 6621 w 7104"/>
                <a:gd name="T15" fmla="*/ 73 h 2856"/>
                <a:gd name="T16" fmla="*/ 6459 w 7104"/>
                <a:gd name="T17" fmla="*/ 93 h 2856"/>
                <a:gd name="T18" fmla="*/ 6298 w 7104"/>
                <a:gd name="T19" fmla="*/ 113 h 2856"/>
                <a:gd name="T20" fmla="*/ 6136 w 7104"/>
                <a:gd name="T21" fmla="*/ 132 h 2856"/>
                <a:gd name="T22" fmla="*/ 5976 w 7104"/>
                <a:gd name="T23" fmla="*/ 148 h 2856"/>
                <a:gd name="T24" fmla="*/ 5814 w 7104"/>
                <a:gd name="T25" fmla="*/ 163 h 2856"/>
                <a:gd name="T26" fmla="*/ 5653 w 7104"/>
                <a:gd name="T27" fmla="*/ 177 h 2856"/>
                <a:gd name="T28" fmla="*/ 5494 w 7104"/>
                <a:gd name="T29" fmla="*/ 189 h 2856"/>
                <a:gd name="T30" fmla="*/ 5334 w 7104"/>
                <a:gd name="T31" fmla="*/ 201 h 2856"/>
                <a:gd name="T32" fmla="*/ 5175 w 7104"/>
                <a:gd name="T33" fmla="*/ 211 h 2856"/>
                <a:gd name="T34" fmla="*/ 5017 w 7104"/>
                <a:gd name="T35" fmla="*/ 219 h 2856"/>
                <a:gd name="T36" fmla="*/ 4859 w 7104"/>
                <a:gd name="T37" fmla="*/ 227 h 2856"/>
                <a:gd name="T38" fmla="*/ 4703 w 7104"/>
                <a:gd name="T39" fmla="*/ 234 h 2856"/>
                <a:gd name="T40" fmla="*/ 4548 w 7104"/>
                <a:gd name="T41" fmla="*/ 239 h 2856"/>
                <a:gd name="T42" fmla="*/ 4393 w 7104"/>
                <a:gd name="T43" fmla="*/ 243 h 2856"/>
                <a:gd name="T44" fmla="*/ 4240 w 7104"/>
                <a:gd name="T45" fmla="*/ 247 h 2856"/>
                <a:gd name="T46" fmla="*/ 4088 w 7104"/>
                <a:gd name="T47" fmla="*/ 249 h 2856"/>
                <a:gd name="T48" fmla="*/ 3937 w 7104"/>
                <a:gd name="T49" fmla="*/ 251 h 2856"/>
                <a:gd name="T50" fmla="*/ 3788 w 7104"/>
                <a:gd name="T51" fmla="*/ 252 h 2856"/>
                <a:gd name="T52" fmla="*/ 3640 w 7104"/>
                <a:gd name="T53" fmla="*/ 251 h 2856"/>
                <a:gd name="T54" fmla="*/ 3494 w 7104"/>
                <a:gd name="T55" fmla="*/ 251 h 2856"/>
                <a:gd name="T56" fmla="*/ 3349 w 7104"/>
                <a:gd name="T57" fmla="*/ 249 h 2856"/>
                <a:gd name="T58" fmla="*/ 3207 w 7104"/>
                <a:gd name="T59" fmla="*/ 246 h 2856"/>
                <a:gd name="T60" fmla="*/ 3066 w 7104"/>
                <a:gd name="T61" fmla="*/ 243 h 2856"/>
                <a:gd name="T62" fmla="*/ 2928 w 7104"/>
                <a:gd name="T63" fmla="*/ 240 h 2856"/>
                <a:gd name="T64" fmla="*/ 2791 w 7104"/>
                <a:gd name="T65" fmla="*/ 235 h 2856"/>
                <a:gd name="T66" fmla="*/ 2656 w 7104"/>
                <a:gd name="T67" fmla="*/ 230 h 2856"/>
                <a:gd name="T68" fmla="*/ 2524 w 7104"/>
                <a:gd name="T69" fmla="*/ 225 h 2856"/>
                <a:gd name="T70" fmla="*/ 2266 w 7104"/>
                <a:gd name="T71" fmla="*/ 212 h 2856"/>
                <a:gd name="T72" fmla="*/ 2019 w 7104"/>
                <a:gd name="T73" fmla="*/ 198 h 2856"/>
                <a:gd name="T74" fmla="*/ 1782 w 7104"/>
                <a:gd name="T75" fmla="*/ 183 h 2856"/>
                <a:gd name="T76" fmla="*/ 1557 w 7104"/>
                <a:gd name="T77" fmla="*/ 167 h 2856"/>
                <a:gd name="T78" fmla="*/ 1343 w 7104"/>
                <a:gd name="T79" fmla="*/ 150 h 2856"/>
                <a:gd name="T80" fmla="*/ 1144 w 7104"/>
                <a:gd name="T81" fmla="*/ 132 h 2856"/>
                <a:gd name="T82" fmla="*/ 957 w 7104"/>
                <a:gd name="T83" fmla="*/ 114 h 2856"/>
                <a:gd name="T84" fmla="*/ 785 w 7104"/>
                <a:gd name="T85" fmla="*/ 96 h 2856"/>
                <a:gd name="T86" fmla="*/ 627 w 7104"/>
                <a:gd name="T87" fmla="*/ 79 h 2856"/>
                <a:gd name="T88" fmla="*/ 487 w 7104"/>
                <a:gd name="T89" fmla="*/ 63 h 2856"/>
                <a:gd name="T90" fmla="*/ 361 w 7104"/>
                <a:gd name="T91" fmla="*/ 48 h 2856"/>
                <a:gd name="T92" fmla="*/ 254 w 7104"/>
                <a:gd name="T93" fmla="*/ 35 h 2856"/>
                <a:gd name="T94" fmla="*/ 165 w 7104"/>
                <a:gd name="T95" fmla="*/ 23 h 2856"/>
                <a:gd name="T96" fmla="*/ 42 w 7104"/>
                <a:gd name="T97" fmla="*/ 6 h 2856"/>
                <a:gd name="T98" fmla="*/ 0 w 7104"/>
                <a:gd name="T99" fmla="*/ 0 h 2856"/>
                <a:gd name="T100" fmla="*/ 0 w 7104"/>
                <a:gd name="T101" fmla="*/ 0 h 2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49FADDDD-510D-4615-A340-087EB3679DD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5" name="Rectangle 12">
            <a:extLst>
              <a:ext uri="{FF2B5EF4-FFF2-40B4-BE49-F238E27FC236}">
                <a16:creationId xmlns:a16="http://schemas.microsoft.com/office/drawing/2014/main" id="{00FD6ACE-3E2E-41AE-89AA-3C0A4743D0CB}"/>
              </a:ext>
            </a:extLst>
          </p:cNvPr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noProof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6" name="Date Placeholder 4">
            <a:extLst>
              <a:ext uri="{FF2B5EF4-FFF2-40B4-BE49-F238E27FC236}">
                <a16:creationId xmlns:a16="http://schemas.microsoft.com/office/drawing/2014/main" id="{A47E1114-1F0B-4638-B53B-B848268A0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95AF0-EAD5-488F-99EC-379D479D5D7F}" type="datetimeFigureOut">
              <a:rPr lang="el-GR"/>
              <a:pPr>
                <a:defRPr/>
              </a:pPr>
              <a:t>14/3/2022</a:t>
            </a:fld>
            <a:endParaRPr lang="el-GR"/>
          </a:p>
        </p:txBody>
      </p:sp>
      <p:sp>
        <p:nvSpPr>
          <p:cNvPr id="17" name="Footer Placeholder 5">
            <a:extLst>
              <a:ext uri="{FF2B5EF4-FFF2-40B4-BE49-F238E27FC236}">
                <a16:creationId xmlns:a16="http://schemas.microsoft.com/office/drawing/2014/main" id="{E443E485-479D-4E32-A18B-3BF8D795F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D68B35A8-FF44-4D0C-BA7A-1FC3517BC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1AAD1E-C7EF-409A-BCC6-32F8FAB6FCE9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85038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>
            <a:extLst>
              <a:ext uri="{FF2B5EF4-FFF2-40B4-BE49-F238E27FC236}">
                <a16:creationId xmlns:a16="http://schemas.microsoft.com/office/drawing/2014/main" id="{E7E98416-5529-42E1-80F3-A23390F8F22C}"/>
              </a:ext>
            </a:extLst>
          </p:cNvPr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5" name="Rectangle 9">
              <a:extLst>
                <a:ext uri="{FF2B5EF4-FFF2-40B4-BE49-F238E27FC236}">
                  <a16:creationId xmlns:a16="http://schemas.microsoft.com/office/drawing/2014/main" id="{388BDAAD-A63F-4F91-99F4-768D5C5BE2C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3">
              <a:extLst>
                <a:ext uri="{FF2B5EF4-FFF2-40B4-BE49-F238E27FC236}">
                  <a16:creationId xmlns:a16="http://schemas.microsoft.com/office/drawing/2014/main" id="{2FB88AF4-096A-4272-827E-9A7E44C4044D}"/>
                </a:ext>
              </a:extLst>
            </p:cNvPr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4">
              <a:extLst>
                <a:ext uri="{FF2B5EF4-FFF2-40B4-BE49-F238E27FC236}">
                  <a16:creationId xmlns:a16="http://schemas.microsoft.com/office/drawing/2014/main" id="{914732E7-1F06-46E8-9B20-F0FCF53454E1}"/>
                </a:ext>
              </a:extLst>
            </p:cNvPr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5">
              <a:extLst>
                <a:ext uri="{FF2B5EF4-FFF2-40B4-BE49-F238E27FC236}">
                  <a16:creationId xmlns:a16="http://schemas.microsoft.com/office/drawing/2014/main" id="{05818504-3B70-4B38-B925-48A361D6C9C1}"/>
                </a:ext>
              </a:extLst>
            </p:cNvPr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6">
              <a:extLst>
                <a:ext uri="{FF2B5EF4-FFF2-40B4-BE49-F238E27FC236}">
                  <a16:creationId xmlns:a16="http://schemas.microsoft.com/office/drawing/2014/main" id="{4223B515-6E99-41BE-9A8C-634007EB8624}"/>
                </a:ext>
              </a:extLst>
            </p:cNvPr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7">
              <a:extLst>
                <a:ext uri="{FF2B5EF4-FFF2-40B4-BE49-F238E27FC236}">
                  <a16:creationId xmlns:a16="http://schemas.microsoft.com/office/drawing/2014/main" id="{EB5AAA7A-DC66-461E-A557-9020D1EB93A0}"/>
                </a:ext>
              </a:extLst>
            </p:cNvPr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C155265E-E68A-4916-85DA-B1E33696D00D}"/>
                </a:ext>
              </a:extLst>
            </p:cNvPr>
            <p:cNvSpPr>
              <a:spLocks/>
            </p:cNvSpPr>
            <p:nvPr/>
          </p:nvSpPr>
          <p:spPr bwMode="gray">
            <a:xfrm rot="-589932">
              <a:off x="8490951" y="2714874"/>
              <a:ext cx="3299407" cy="440924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A0A1A7D-D8BD-4695-9C76-D3693B9C9940}"/>
                </a:ext>
              </a:extLst>
            </p:cNvPr>
            <p:cNvSpPr>
              <a:spLocks/>
            </p:cNvSpPr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>
                <a:gd name="T0" fmla="*/ 0 w 10000"/>
                <a:gd name="T1" fmla="*/ 0 h 7946"/>
                <a:gd name="T2" fmla="*/ 0 w 10000"/>
                <a:gd name="T3" fmla="*/ 7945 h 7946"/>
                <a:gd name="T4" fmla="*/ 10000 w 10000"/>
                <a:gd name="T5" fmla="*/ 7946 h 7946"/>
                <a:gd name="T6" fmla="*/ 10000 w 10000"/>
                <a:gd name="T7" fmla="*/ 4 h 7946"/>
                <a:gd name="T8" fmla="*/ 10000 w 10000"/>
                <a:gd name="T9" fmla="*/ 4 h 7946"/>
                <a:gd name="T10" fmla="*/ 9773 w 10000"/>
                <a:gd name="T11" fmla="*/ 91 h 7946"/>
                <a:gd name="T12" fmla="*/ 9547 w 10000"/>
                <a:gd name="T13" fmla="*/ 175 h 7946"/>
                <a:gd name="T14" fmla="*/ 9320 w 10000"/>
                <a:gd name="T15" fmla="*/ 256 h 7946"/>
                <a:gd name="T16" fmla="*/ 9092 w 10000"/>
                <a:gd name="T17" fmla="*/ 326 h 7946"/>
                <a:gd name="T18" fmla="*/ 8865 w 10000"/>
                <a:gd name="T19" fmla="*/ 396 h 7946"/>
                <a:gd name="T20" fmla="*/ 8637 w 10000"/>
                <a:gd name="T21" fmla="*/ 462 h 7946"/>
                <a:gd name="T22" fmla="*/ 8412 w 10000"/>
                <a:gd name="T23" fmla="*/ 518 h 7946"/>
                <a:gd name="T24" fmla="*/ 8184 w 10000"/>
                <a:gd name="T25" fmla="*/ 571 h 7946"/>
                <a:gd name="T26" fmla="*/ 7957 w 10000"/>
                <a:gd name="T27" fmla="*/ 620 h 7946"/>
                <a:gd name="T28" fmla="*/ 7734 w 10000"/>
                <a:gd name="T29" fmla="*/ 662 h 7946"/>
                <a:gd name="T30" fmla="*/ 7508 w 10000"/>
                <a:gd name="T31" fmla="*/ 704 h 7946"/>
                <a:gd name="T32" fmla="*/ 7285 w 10000"/>
                <a:gd name="T33" fmla="*/ 739 h 7946"/>
                <a:gd name="T34" fmla="*/ 7062 w 10000"/>
                <a:gd name="T35" fmla="*/ 767 h 7946"/>
                <a:gd name="T36" fmla="*/ 6840 w 10000"/>
                <a:gd name="T37" fmla="*/ 795 h 7946"/>
                <a:gd name="T38" fmla="*/ 6620 w 10000"/>
                <a:gd name="T39" fmla="*/ 819 h 7946"/>
                <a:gd name="T40" fmla="*/ 6402 w 10000"/>
                <a:gd name="T41" fmla="*/ 837 h 7946"/>
                <a:gd name="T42" fmla="*/ 6184 w 10000"/>
                <a:gd name="T43" fmla="*/ 851 h 7946"/>
                <a:gd name="T44" fmla="*/ 5968 w 10000"/>
                <a:gd name="T45" fmla="*/ 865 h 7946"/>
                <a:gd name="T46" fmla="*/ 5755 w 10000"/>
                <a:gd name="T47" fmla="*/ 872 h 7946"/>
                <a:gd name="T48" fmla="*/ 5542 w 10000"/>
                <a:gd name="T49" fmla="*/ 879 h 7946"/>
                <a:gd name="T50" fmla="*/ 5332 w 10000"/>
                <a:gd name="T51" fmla="*/ 882 h 7946"/>
                <a:gd name="T52" fmla="*/ 5124 w 10000"/>
                <a:gd name="T53" fmla="*/ 879 h 7946"/>
                <a:gd name="T54" fmla="*/ 4918 w 10000"/>
                <a:gd name="T55" fmla="*/ 879 h 7946"/>
                <a:gd name="T56" fmla="*/ 4714 w 10000"/>
                <a:gd name="T57" fmla="*/ 872 h 7946"/>
                <a:gd name="T58" fmla="*/ 4514 w 10000"/>
                <a:gd name="T59" fmla="*/ 861 h 7946"/>
                <a:gd name="T60" fmla="*/ 4316 w 10000"/>
                <a:gd name="T61" fmla="*/ 851 h 7946"/>
                <a:gd name="T62" fmla="*/ 4122 w 10000"/>
                <a:gd name="T63" fmla="*/ 840 h 7946"/>
                <a:gd name="T64" fmla="*/ 3929 w 10000"/>
                <a:gd name="T65" fmla="*/ 823 h 7946"/>
                <a:gd name="T66" fmla="*/ 3739 w 10000"/>
                <a:gd name="T67" fmla="*/ 805 h 7946"/>
                <a:gd name="T68" fmla="*/ 3553 w 10000"/>
                <a:gd name="T69" fmla="*/ 788 h 7946"/>
                <a:gd name="T70" fmla="*/ 3190 w 10000"/>
                <a:gd name="T71" fmla="*/ 742 h 7946"/>
                <a:gd name="T72" fmla="*/ 2842 w 10000"/>
                <a:gd name="T73" fmla="*/ 693 h 7946"/>
                <a:gd name="T74" fmla="*/ 2508 w 10000"/>
                <a:gd name="T75" fmla="*/ 641 h 7946"/>
                <a:gd name="T76" fmla="*/ 2192 w 10000"/>
                <a:gd name="T77" fmla="*/ 585 h 7946"/>
                <a:gd name="T78" fmla="*/ 1890 w 10000"/>
                <a:gd name="T79" fmla="*/ 525 h 7946"/>
                <a:gd name="T80" fmla="*/ 1610 w 10000"/>
                <a:gd name="T81" fmla="*/ 462 h 7946"/>
                <a:gd name="T82" fmla="*/ 1347 w 10000"/>
                <a:gd name="T83" fmla="*/ 399 h 7946"/>
                <a:gd name="T84" fmla="*/ 1105 w 10000"/>
                <a:gd name="T85" fmla="*/ 336 h 7946"/>
                <a:gd name="T86" fmla="*/ 883 w 10000"/>
                <a:gd name="T87" fmla="*/ 277 h 7946"/>
                <a:gd name="T88" fmla="*/ 686 w 10000"/>
                <a:gd name="T89" fmla="*/ 221 h 7946"/>
                <a:gd name="T90" fmla="*/ 508 w 10000"/>
                <a:gd name="T91" fmla="*/ 168 h 7946"/>
                <a:gd name="T92" fmla="*/ 358 w 10000"/>
                <a:gd name="T93" fmla="*/ 123 h 7946"/>
                <a:gd name="T94" fmla="*/ 232 w 10000"/>
                <a:gd name="T95" fmla="*/ 81 h 7946"/>
                <a:gd name="T96" fmla="*/ 59 w 10000"/>
                <a:gd name="T97" fmla="*/ 21 h 7946"/>
                <a:gd name="T98" fmla="*/ 0 w 10000"/>
                <a:gd name="T99" fmla="*/ 0 h 7946"/>
                <a:gd name="T100" fmla="*/ 0 w 10000"/>
                <a:gd name="T101" fmla="*/ 0 h 7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7D74F1A0-7911-46EB-96E3-52FEF5D448AB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5" name="Rectangle 12">
            <a:extLst>
              <a:ext uri="{FF2B5EF4-FFF2-40B4-BE49-F238E27FC236}">
                <a16:creationId xmlns:a16="http://schemas.microsoft.com/office/drawing/2014/main" id="{FADD33E5-2FE8-4B55-BDFA-5D29E1A86095}"/>
              </a:ext>
            </a:extLst>
          </p:cNvPr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14B2AADC-97FE-419F-974B-38F3B4FD7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98DD9-DE9D-42A6-8666-6F395E6A224E}" type="datetimeFigureOut">
              <a:rPr lang="el-GR"/>
              <a:pPr>
                <a:defRPr/>
              </a:pPr>
              <a:t>14/3/2022</a:t>
            </a:fld>
            <a:endParaRPr lang="el-GR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6EA248A-D451-472D-8413-82E8A3B01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EED0575-7367-4D3B-8FD5-225D8F066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010DFD-0314-4D4F-ABE6-64C3D3A546C9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072438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>
            <a:extLst>
              <a:ext uri="{FF2B5EF4-FFF2-40B4-BE49-F238E27FC236}">
                <a16:creationId xmlns:a16="http://schemas.microsoft.com/office/drawing/2014/main" id="{1E52C44B-F9A6-40D4-81FC-527F290A3E46}"/>
              </a:ext>
            </a:extLst>
          </p:cNvPr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C4958126-D2DB-4E00-B98B-8E55B5626001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6">
              <a:extLst>
                <a:ext uri="{FF2B5EF4-FFF2-40B4-BE49-F238E27FC236}">
                  <a16:creationId xmlns:a16="http://schemas.microsoft.com/office/drawing/2014/main" id="{05D187A2-AD6E-4326-AEFE-A094564827F7}"/>
                </a:ext>
              </a:extLst>
            </p:cNvPr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7">
              <a:extLst>
                <a:ext uri="{FF2B5EF4-FFF2-40B4-BE49-F238E27FC236}">
                  <a16:creationId xmlns:a16="http://schemas.microsoft.com/office/drawing/2014/main" id="{D9315D14-2A7F-42CF-8705-C80A8699599C}"/>
                </a:ext>
              </a:extLst>
            </p:cNvPr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8">
              <a:extLst>
                <a:ext uri="{FF2B5EF4-FFF2-40B4-BE49-F238E27FC236}">
                  <a16:creationId xmlns:a16="http://schemas.microsoft.com/office/drawing/2014/main" id="{D07063CF-A206-471F-A1DA-E6EAED55B3EF}"/>
                </a:ext>
              </a:extLst>
            </p:cNvPr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9">
              <a:extLst>
                <a:ext uri="{FF2B5EF4-FFF2-40B4-BE49-F238E27FC236}">
                  <a16:creationId xmlns:a16="http://schemas.microsoft.com/office/drawing/2014/main" id="{1C7C4897-5C3E-4778-9FFB-9C0693C9E7D8}"/>
                </a:ext>
              </a:extLst>
            </p:cNvPr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20">
              <a:extLst>
                <a:ext uri="{FF2B5EF4-FFF2-40B4-BE49-F238E27FC236}">
                  <a16:creationId xmlns:a16="http://schemas.microsoft.com/office/drawing/2014/main" id="{BF5C277F-3718-40C2-BB70-707335B32023}"/>
                </a:ext>
              </a:extLst>
            </p:cNvPr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A7F259E-D4E0-4F8A-93ED-FC0CF9C3BA13}"/>
                </a:ext>
              </a:extLst>
            </p:cNvPr>
            <p:cNvSpPr>
              <a:spLocks/>
            </p:cNvSpPr>
            <p:nvPr/>
          </p:nvSpPr>
          <p:spPr bwMode="gray">
            <a:xfrm rot="-589932">
              <a:off x="8490951" y="4185117"/>
              <a:ext cx="3299407" cy="440924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4D92F06E-D666-455E-B286-2BD4692091DF}"/>
                </a:ext>
              </a:extLst>
            </p:cNvPr>
            <p:cNvSpPr>
              <a:spLocks/>
            </p:cNvSpPr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7970 h 8000"/>
                <a:gd name="T4" fmla="*/ 10000 w 10000"/>
                <a:gd name="T5" fmla="*/ 8000 h 8000"/>
                <a:gd name="T6" fmla="*/ 10000 w 10000"/>
                <a:gd name="T7" fmla="*/ 7 h 8000"/>
                <a:gd name="T8" fmla="*/ 10000 w 10000"/>
                <a:gd name="T9" fmla="*/ 7 h 8000"/>
                <a:gd name="T10" fmla="*/ 9773 w 10000"/>
                <a:gd name="T11" fmla="*/ 156 h 8000"/>
                <a:gd name="T12" fmla="*/ 9547 w 10000"/>
                <a:gd name="T13" fmla="*/ 298 h 8000"/>
                <a:gd name="T14" fmla="*/ 9320 w 10000"/>
                <a:gd name="T15" fmla="*/ 437 h 8000"/>
                <a:gd name="T16" fmla="*/ 9092 w 10000"/>
                <a:gd name="T17" fmla="*/ 556 h 8000"/>
                <a:gd name="T18" fmla="*/ 8865 w 10000"/>
                <a:gd name="T19" fmla="*/ 676 h 8000"/>
                <a:gd name="T20" fmla="*/ 8637 w 10000"/>
                <a:gd name="T21" fmla="*/ 788 h 8000"/>
                <a:gd name="T22" fmla="*/ 8412 w 10000"/>
                <a:gd name="T23" fmla="*/ 884 h 8000"/>
                <a:gd name="T24" fmla="*/ 8184 w 10000"/>
                <a:gd name="T25" fmla="*/ 975 h 8000"/>
                <a:gd name="T26" fmla="*/ 7957 w 10000"/>
                <a:gd name="T27" fmla="*/ 1058 h 8000"/>
                <a:gd name="T28" fmla="*/ 7734 w 10000"/>
                <a:gd name="T29" fmla="*/ 1130 h 8000"/>
                <a:gd name="T30" fmla="*/ 7508 w 10000"/>
                <a:gd name="T31" fmla="*/ 1202 h 8000"/>
                <a:gd name="T32" fmla="*/ 7285 w 10000"/>
                <a:gd name="T33" fmla="*/ 1262 h 8000"/>
                <a:gd name="T34" fmla="*/ 7062 w 10000"/>
                <a:gd name="T35" fmla="*/ 1309 h 8000"/>
                <a:gd name="T36" fmla="*/ 6840 w 10000"/>
                <a:gd name="T37" fmla="*/ 1358 h 8000"/>
                <a:gd name="T38" fmla="*/ 6620 w 10000"/>
                <a:gd name="T39" fmla="*/ 1399 h 8000"/>
                <a:gd name="T40" fmla="*/ 6402 w 10000"/>
                <a:gd name="T41" fmla="*/ 1428 h 8000"/>
                <a:gd name="T42" fmla="*/ 6184 w 10000"/>
                <a:gd name="T43" fmla="*/ 1453 h 8000"/>
                <a:gd name="T44" fmla="*/ 5968 w 10000"/>
                <a:gd name="T45" fmla="*/ 1477 h 8000"/>
                <a:gd name="T46" fmla="*/ 5755 w 10000"/>
                <a:gd name="T47" fmla="*/ 1488 h 8000"/>
                <a:gd name="T48" fmla="*/ 5542 w 10000"/>
                <a:gd name="T49" fmla="*/ 1500 h 8000"/>
                <a:gd name="T50" fmla="*/ 5332 w 10000"/>
                <a:gd name="T51" fmla="*/ 1506 h 8000"/>
                <a:gd name="T52" fmla="*/ 5124 w 10000"/>
                <a:gd name="T53" fmla="*/ 1500 h 8000"/>
                <a:gd name="T54" fmla="*/ 4918 w 10000"/>
                <a:gd name="T55" fmla="*/ 1500 h 8000"/>
                <a:gd name="T56" fmla="*/ 4714 w 10000"/>
                <a:gd name="T57" fmla="*/ 1488 h 8000"/>
                <a:gd name="T58" fmla="*/ 4514 w 10000"/>
                <a:gd name="T59" fmla="*/ 1470 h 8000"/>
                <a:gd name="T60" fmla="*/ 4316 w 10000"/>
                <a:gd name="T61" fmla="*/ 1453 h 8000"/>
                <a:gd name="T62" fmla="*/ 4122 w 10000"/>
                <a:gd name="T63" fmla="*/ 1434 h 8000"/>
                <a:gd name="T64" fmla="*/ 3929 w 10000"/>
                <a:gd name="T65" fmla="*/ 1405 h 8000"/>
                <a:gd name="T66" fmla="*/ 3739 w 10000"/>
                <a:gd name="T67" fmla="*/ 1374 h 8000"/>
                <a:gd name="T68" fmla="*/ 3553 w 10000"/>
                <a:gd name="T69" fmla="*/ 1346 h 8000"/>
                <a:gd name="T70" fmla="*/ 3190 w 10000"/>
                <a:gd name="T71" fmla="*/ 1267 h 8000"/>
                <a:gd name="T72" fmla="*/ 2842 w 10000"/>
                <a:gd name="T73" fmla="*/ 1183 h 8000"/>
                <a:gd name="T74" fmla="*/ 2508 w 10000"/>
                <a:gd name="T75" fmla="*/ 1095 h 8000"/>
                <a:gd name="T76" fmla="*/ 2192 w 10000"/>
                <a:gd name="T77" fmla="*/ 998 h 8000"/>
                <a:gd name="T78" fmla="*/ 1890 w 10000"/>
                <a:gd name="T79" fmla="*/ 897 h 8000"/>
                <a:gd name="T80" fmla="*/ 1610 w 10000"/>
                <a:gd name="T81" fmla="*/ 788 h 8000"/>
                <a:gd name="T82" fmla="*/ 1347 w 10000"/>
                <a:gd name="T83" fmla="*/ 681 h 8000"/>
                <a:gd name="T84" fmla="*/ 1105 w 10000"/>
                <a:gd name="T85" fmla="*/ 574 h 8000"/>
                <a:gd name="T86" fmla="*/ 883 w 10000"/>
                <a:gd name="T87" fmla="*/ 473 h 8000"/>
                <a:gd name="T88" fmla="*/ 686 w 10000"/>
                <a:gd name="T89" fmla="*/ 377 h 8000"/>
                <a:gd name="T90" fmla="*/ 508 w 10000"/>
                <a:gd name="T91" fmla="*/ 286 h 8000"/>
                <a:gd name="T92" fmla="*/ 358 w 10000"/>
                <a:gd name="T93" fmla="*/ 210 h 8000"/>
                <a:gd name="T94" fmla="*/ 232 w 10000"/>
                <a:gd name="T95" fmla="*/ 138 h 8000"/>
                <a:gd name="T96" fmla="*/ 59 w 10000"/>
                <a:gd name="T97" fmla="*/ 35 h 8000"/>
                <a:gd name="T98" fmla="*/ 0 w 10000"/>
                <a:gd name="T99" fmla="*/ 0 h 8000"/>
                <a:gd name="T100" fmla="*/ 0 w 10000"/>
                <a:gd name="T101" fmla="*/ 0 h 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EE3100C-2A04-46EC-A09E-9C659C6C5C7E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8ED7C5F-0DD1-4BD1-91BC-7EB8DD6B0A2A}"/>
              </a:ext>
            </a:extLst>
          </p:cNvPr>
          <p:cNvSpPr txBox="1"/>
          <p:nvPr/>
        </p:nvSpPr>
        <p:spPr>
          <a:xfrm>
            <a:off x="9718675" y="2632075"/>
            <a:ext cx="803275" cy="157003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/>
              <a:t>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936B73-67C6-4989-876C-7BC7EB3121B5}"/>
              </a:ext>
            </a:extLst>
          </p:cNvPr>
          <p:cNvSpPr txBox="1"/>
          <p:nvPr/>
        </p:nvSpPr>
        <p:spPr>
          <a:xfrm>
            <a:off x="898525" y="590550"/>
            <a:ext cx="801688" cy="157003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/>
              <a:t>“</a:t>
            </a:r>
          </a:p>
        </p:txBody>
      </p:sp>
      <p:sp>
        <p:nvSpPr>
          <p:cNvPr id="19" name="Rectangle 31">
            <a:extLst>
              <a:ext uri="{FF2B5EF4-FFF2-40B4-BE49-F238E27FC236}">
                <a16:creationId xmlns:a16="http://schemas.microsoft.com/office/drawing/2014/main" id="{4481A687-37F2-4113-9C76-3CC50D4A5B2F}"/>
              </a:ext>
            </a:extLst>
          </p:cNvPr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EF7633D5-A13F-4246-B8B9-B9F83006DDC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01F98-FD14-4901-AFB1-1200042568CF}" type="datetimeFigureOut">
              <a:rPr lang="el-GR"/>
              <a:pPr>
                <a:defRPr/>
              </a:pPr>
              <a:t>14/3/2022</a:t>
            </a:fld>
            <a:endParaRPr lang="el-GR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C272C17C-0359-43E7-8CF2-F0B84A73E6C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4A30D2BB-3FEE-4911-8243-5C25BA8207B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0A438D3-CAF8-49ED-BA2A-4F77703CDAAE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28786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>
            <a:extLst>
              <a:ext uri="{FF2B5EF4-FFF2-40B4-BE49-F238E27FC236}">
                <a16:creationId xmlns:a16="http://schemas.microsoft.com/office/drawing/2014/main" id="{60D579BF-061F-4032-A740-3B795B034E1E}"/>
              </a:ext>
            </a:extLst>
          </p:cNvPr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5" name="Rectangle 9">
              <a:extLst>
                <a:ext uri="{FF2B5EF4-FFF2-40B4-BE49-F238E27FC236}">
                  <a16:creationId xmlns:a16="http://schemas.microsoft.com/office/drawing/2014/main" id="{654932F0-C066-4306-A4F3-936491A7471B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2">
              <a:extLst>
                <a:ext uri="{FF2B5EF4-FFF2-40B4-BE49-F238E27FC236}">
                  <a16:creationId xmlns:a16="http://schemas.microsoft.com/office/drawing/2014/main" id="{65BE5DAC-2EAF-42D1-9727-BF18B4815E77}"/>
                </a:ext>
              </a:extLst>
            </p:cNvPr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3">
              <a:extLst>
                <a:ext uri="{FF2B5EF4-FFF2-40B4-BE49-F238E27FC236}">
                  <a16:creationId xmlns:a16="http://schemas.microsoft.com/office/drawing/2014/main" id="{6BF06408-2AA8-46AB-9118-91AB30B742CF}"/>
                </a:ext>
              </a:extLst>
            </p:cNvPr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4">
              <a:extLst>
                <a:ext uri="{FF2B5EF4-FFF2-40B4-BE49-F238E27FC236}">
                  <a16:creationId xmlns:a16="http://schemas.microsoft.com/office/drawing/2014/main" id="{C0B8EC16-78DF-458E-9C85-4A14328203E3}"/>
                </a:ext>
              </a:extLst>
            </p:cNvPr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5">
              <a:extLst>
                <a:ext uri="{FF2B5EF4-FFF2-40B4-BE49-F238E27FC236}">
                  <a16:creationId xmlns:a16="http://schemas.microsoft.com/office/drawing/2014/main" id="{47B3F0DB-960C-4AA1-B8EA-9387932DF6E7}"/>
                </a:ext>
              </a:extLst>
            </p:cNvPr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6">
              <a:extLst>
                <a:ext uri="{FF2B5EF4-FFF2-40B4-BE49-F238E27FC236}">
                  <a16:creationId xmlns:a16="http://schemas.microsoft.com/office/drawing/2014/main" id="{2EB3F69C-53B0-44B4-AC80-1FF9818F962A}"/>
                </a:ext>
              </a:extLst>
            </p:cNvPr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A05C704-4707-438D-8AD8-611370643DF8}"/>
                </a:ext>
              </a:extLst>
            </p:cNvPr>
            <p:cNvSpPr>
              <a:spLocks/>
            </p:cNvSpPr>
            <p:nvPr/>
          </p:nvSpPr>
          <p:spPr bwMode="gray">
            <a:xfrm rot="-589932">
              <a:off x="8490951" y="4193583"/>
              <a:ext cx="3299407" cy="440924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00D8EA57-A8EB-4A94-A2BC-9D5C75C2F757}"/>
                </a:ext>
              </a:extLst>
            </p:cNvPr>
            <p:cNvSpPr>
              <a:spLocks/>
            </p:cNvSpPr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7970 h 8000"/>
                <a:gd name="T4" fmla="*/ 10000 w 10000"/>
                <a:gd name="T5" fmla="*/ 8000 h 8000"/>
                <a:gd name="T6" fmla="*/ 10000 w 10000"/>
                <a:gd name="T7" fmla="*/ 7 h 8000"/>
                <a:gd name="T8" fmla="*/ 10000 w 10000"/>
                <a:gd name="T9" fmla="*/ 7 h 8000"/>
                <a:gd name="T10" fmla="*/ 9773 w 10000"/>
                <a:gd name="T11" fmla="*/ 156 h 8000"/>
                <a:gd name="T12" fmla="*/ 9547 w 10000"/>
                <a:gd name="T13" fmla="*/ 298 h 8000"/>
                <a:gd name="T14" fmla="*/ 9320 w 10000"/>
                <a:gd name="T15" fmla="*/ 437 h 8000"/>
                <a:gd name="T16" fmla="*/ 9092 w 10000"/>
                <a:gd name="T17" fmla="*/ 556 h 8000"/>
                <a:gd name="T18" fmla="*/ 8865 w 10000"/>
                <a:gd name="T19" fmla="*/ 676 h 8000"/>
                <a:gd name="T20" fmla="*/ 8637 w 10000"/>
                <a:gd name="T21" fmla="*/ 788 h 8000"/>
                <a:gd name="T22" fmla="*/ 8412 w 10000"/>
                <a:gd name="T23" fmla="*/ 884 h 8000"/>
                <a:gd name="T24" fmla="*/ 8184 w 10000"/>
                <a:gd name="T25" fmla="*/ 975 h 8000"/>
                <a:gd name="T26" fmla="*/ 7957 w 10000"/>
                <a:gd name="T27" fmla="*/ 1058 h 8000"/>
                <a:gd name="T28" fmla="*/ 7734 w 10000"/>
                <a:gd name="T29" fmla="*/ 1130 h 8000"/>
                <a:gd name="T30" fmla="*/ 7508 w 10000"/>
                <a:gd name="T31" fmla="*/ 1202 h 8000"/>
                <a:gd name="T32" fmla="*/ 7285 w 10000"/>
                <a:gd name="T33" fmla="*/ 1262 h 8000"/>
                <a:gd name="T34" fmla="*/ 7062 w 10000"/>
                <a:gd name="T35" fmla="*/ 1309 h 8000"/>
                <a:gd name="T36" fmla="*/ 6840 w 10000"/>
                <a:gd name="T37" fmla="*/ 1358 h 8000"/>
                <a:gd name="T38" fmla="*/ 6620 w 10000"/>
                <a:gd name="T39" fmla="*/ 1399 h 8000"/>
                <a:gd name="T40" fmla="*/ 6402 w 10000"/>
                <a:gd name="T41" fmla="*/ 1428 h 8000"/>
                <a:gd name="T42" fmla="*/ 6184 w 10000"/>
                <a:gd name="T43" fmla="*/ 1453 h 8000"/>
                <a:gd name="T44" fmla="*/ 5968 w 10000"/>
                <a:gd name="T45" fmla="*/ 1477 h 8000"/>
                <a:gd name="T46" fmla="*/ 5755 w 10000"/>
                <a:gd name="T47" fmla="*/ 1488 h 8000"/>
                <a:gd name="T48" fmla="*/ 5542 w 10000"/>
                <a:gd name="T49" fmla="*/ 1500 h 8000"/>
                <a:gd name="T50" fmla="*/ 5332 w 10000"/>
                <a:gd name="T51" fmla="*/ 1506 h 8000"/>
                <a:gd name="T52" fmla="*/ 5124 w 10000"/>
                <a:gd name="T53" fmla="*/ 1500 h 8000"/>
                <a:gd name="T54" fmla="*/ 4918 w 10000"/>
                <a:gd name="T55" fmla="*/ 1500 h 8000"/>
                <a:gd name="T56" fmla="*/ 4714 w 10000"/>
                <a:gd name="T57" fmla="*/ 1488 h 8000"/>
                <a:gd name="T58" fmla="*/ 4514 w 10000"/>
                <a:gd name="T59" fmla="*/ 1470 h 8000"/>
                <a:gd name="T60" fmla="*/ 4316 w 10000"/>
                <a:gd name="T61" fmla="*/ 1453 h 8000"/>
                <a:gd name="T62" fmla="*/ 4122 w 10000"/>
                <a:gd name="T63" fmla="*/ 1434 h 8000"/>
                <a:gd name="T64" fmla="*/ 3929 w 10000"/>
                <a:gd name="T65" fmla="*/ 1405 h 8000"/>
                <a:gd name="T66" fmla="*/ 3739 w 10000"/>
                <a:gd name="T67" fmla="*/ 1374 h 8000"/>
                <a:gd name="T68" fmla="*/ 3553 w 10000"/>
                <a:gd name="T69" fmla="*/ 1346 h 8000"/>
                <a:gd name="T70" fmla="*/ 3190 w 10000"/>
                <a:gd name="T71" fmla="*/ 1267 h 8000"/>
                <a:gd name="T72" fmla="*/ 2842 w 10000"/>
                <a:gd name="T73" fmla="*/ 1183 h 8000"/>
                <a:gd name="T74" fmla="*/ 2508 w 10000"/>
                <a:gd name="T75" fmla="*/ 1095 h 8000"/>
                <a:gd name="T76" fmla="*/ 2192 w 10000"/>
                <a:gd name="T77" fmla="*/ 998 h 8000"/>
                <a:gd name="T78" fmla="*/ 1890 w 10000"/>
                <a:gd name="T79" fmla="*/ 897 h 8000"/>
                <a:gd name="T80" fmla="*/ 1610 w 10000"/>
                <a:gd name="T81" fmla="*/ 788 h 8000"/>
                <a:gd name="T82" fmla="*/ 1347 w 10000"/>
                <a:gd name="T83" fmla="*/ 681 h 8000"/>
                <a:gd name="T84" fmla="*/ 1105 w 10000"/>
                <a:gd name="T85" fmla="*/ 574 h 8000"/>
                <a:gd name="T86" fmla="*/ 883 w 10000"/>
                <a:gd name="T87" fmla="*/ 473 h 8000"/>
                <a:gd name="T88" fmla="*/ 686 w 10000"/>
                <a:gd name="T89" fmla="*/ 377 h 8000"/>
                <a:gd name="T90" fmla="*/ 508 w 10000"/>
                <a:gd name="T91" fmla="*/ 286 h 8000"/>
                <a:gd name="T92" fmla="*/ 358 w 10000"/>
                <a:gd name="T93" fmla="*/ 210 h 8000"/>
                <a:gd name="T94" fmla="*/ 232 w 10000"/>
                <a:gd name="T95" fmla="*/ 138 h 8000"/>
                <a:gd name="T96" fmla="*/ 59 w 10000"/>
                <a:gd name="T97" fmla="*/ 35 h 8000"/>
                <a:gd name="T98" fmla="*/ 0 w 10000"/>
                <a:gd name="T99" fmla="*/ 0 h 8000"/>
                <a:gd name="T100" fmla="*/ 0 w 10000"/>
                <a:gd name="T101" fmla="*/ 0 h 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84826044-6B12-4612-8175-34553E643C1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4" name="Rectangle 11">
            <a:extLst>
              <a:ext uri="{FF2B5EF4-FFF2-40B4-BE49-F238E27FC236}">
                <a16:creationId xmlns:a16="http://schemas.microsoft.com/office/drawing/2014/main" id="{72F7AAF6-F036-49DA-B54A-73F4B491DB40}"/>
              </a:ext>
            </a:extLst>
          </p:cNvPr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169DBA05-807B-4641-AF49-0EE9B3C66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3D725-737A-4A2A-B31D-F7FA87C4A660}" type="datetimeFigureOut">
              <a:rPr lang="el-GR"/>
              <a:pPr>
                <a:defRPr/>
              </a:pPr>
              <a:t>14/3/2022</a:t>
            </a:fld>
            <a:endParaRPr lang="el-GR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824D486A-4269-448C-AE3A-945E2D352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0F52516D-C3F8-4502-AECA-7C3C87CE2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AC83B7-7DDF-470E-8908-F0545539905E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689230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26CF95CF-C81A-4ECA-9D75-787F373CE0C0}"/>
              </a:ext>
            </a:extLst>
          </p:cNvPr>
          <p:cNvCxnSpPr/>
          <p:nvPr/>
        </p:nvCxnSpPr>
        <p:spPr>
          <a:xfrm>
            <a:off x="4403725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2">
            <a:extLst>
              <a:ext uri="{FF2B5EF4-FFF2-40B4-BE49-F238E27FC236}">
                <a16:creationId xmlns:a16="http://schemas.microsoft.com/office/drawing/2014/main" id="{040FD5A1-806C-4780-BD73-E163953190AC}"/>
              </a:ext>
            </a:extLst>
          </p:cNvPr>
          <p:cNvCxnSpPr/>
          <p:nvPr/>
        </p:nvCxnSpPr>
        <p:spPr>
          <a:xfrm>
            <a:off x="7772400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1" name="Date Placeholder 6">
            <a:extLst>
              <a:ext uri="{FF2B5EF4-FFF2-40B4-BE49-F238E27FC236}">
                <a16:creationId xmlns:a16="http://schemas.microsoft.com/office/drawing/2014/main" id="{35A50646-E8AB-491C-B16F-058AE829C6B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D9B42-522F-4119-ABFE-B38622E7B3F4}" type="datetimeFigureOut">
              <a:rPr lang="el-GR"/>
              <a:pPr>
                <a:defRPr/>
              </a:pPr>
              <a:t>14/3/2022</a:t>
            </a:fld>
            <a:endParaRPr lang="el-GR"/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E799C9E7-08D1-440C-836E-458E8A71ADD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3823C959-5089-4989-A04D-0720508B65F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B2CC7F90-98B2-462C-B8D2-FAF54A7547FE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082699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6">
            <a:extLst>
              <a:ext uri="{FF2B5EF4-FFF2-40B4-BE49-F238E27FC236}">
                <a16:creationId xmlns:a16="http://schemas.microsoft.com/office/drawing/2014/main" id="{D0FF2E6E-4FDD-4EAC-9347-4F9A9572E070}"/>
              </a:ext>
            </a:extLst>
          </p:cNvPr>
          <p:cNvCxnSpPr/>
          <p:nvPr/>
        </p:nvCxnSpPr>
        <p:spPr>
          <a:xfrm>
            <a:off x="4387850" y="2603500"/>
            <a:ext cx="0" cy="35179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7">
            <a:extLst>
              <a:ext uri="{FF2B5EF4-FFF2-40B4-BE49-F238E27FC236}">
                <a16:creationId xmlns:a16="http://schemas.microsoft.com/office/drawing/2014/main" id="{6A1800DD-E46F-4BFF-9A40-1650A435736A}"/>
              </a:ext>
            </a:extLst>
          </p:cNvPr>
          <p:cNvCxnSpPr/>
          <p:nvPr/>
        </p:nvCxnSpPr>
        <p:spPr>
          <a:xfrm>
            <a:off x="7802563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noProof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noProof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noProof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5" name="Date Placeholder 6">
            <a:extLst>
              <a:ext uri="{FF2B5EF4-FFF2-40B4-BE49-F238E27FC236}">
                <a16:creationId xmlns:a16="http://schemas.microsoft.com/office/drawing/2014/main" id="{8E9BA415-7042-4CE0-B8B5-9677CA6E3DA4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E6EFE-828F-4328-AA7D-8B9E24C5E3B7}" type="datetimeFigureOut">
              <a:rPr lang="el-GR"/>
              <a:pPr>
                <a:defRPr/>
              </a:pPr>
              <a:t>14/3/2022</a:t>
            </a:fld>
            <a:endParaRPr lang="el-GR"/>
          </a:p>
        </p:txBody>
      </p:sp>
      <p:sp>
        <p:nvSpPr>
          <p:cNvPr id="16" name="Footer Placeholder 7">
            <a:extLst>
              <a:ext uri="{FF2B5EF4-FFF2-40B4-BE49-F238E27FC236}">
                <a16:creationId xmlns:a16="http://schemas.microsoft.com/office/drawing/2014/main" id="{61B9CD6A-3C5D-4CE8-8C8B-184D37345EB3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76909F7A-327A-44D0-9521-3343356A21C5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7A7D4604-A691-4463-901A-F1C140F424EA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335625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54071-15B4-4570-AB90-38B449F82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A3DA5-83C9-49BB-9D60-A27DDD0C1F99}" type="datetimeFigureOut">
              <a:rPr lang="el-GR"/>
              <a:pPr>
                <a:defRPr/>
              </a:pPr>
              <a:t>14/3/2022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5F21A-2ED4-49CF-ABE1-51F1EA63E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C9875-45C1-41AB-AB59-AE142790C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67CE74-374A-4E51-B974-121A376BBF90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905682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>
            <a:extLst>
              <a:ext uri="{FF2B5EF4-FFF2-40B4-BE49-F238E27FC236}">
                <a16:creationId xmlns:a16="http://schemas.microsoft.com/office/drawing/2014/main" id="{A643872C-A311-44A8-9C81-13422DDDD900}"/>
              </a:ext>
            </a:extLst>
          </p:cNvPr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5" name="Rectangle 10">
              <a:extLst>
                <a:ext uri="{FF2B5EF4-FFF2-40B4-BE49-F238E27FC236}">
                  <a16:creationId xmlns:a16="http://schemas.microsoft.com/office/drawing/2014/main" id="{C6E6A615-02A3-4356-9917-B80AD7FCB23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3">
              <a:extLst>
                <a:ext uri="{FF2B5EF4-FFF2-40B4-BE49-F238E27FC236}">
                  <a16:creationId xmlns:a16="http://schemas.microsoft.com/office/drawing/2014/main" id="{B4C40AC8-26EB-4D38-A231-67778D5506B8}"/>
                </a:ext>
              </a:extLst>
            </p:cNvPr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4">
              <a:extLst>
                <a:ext uri="{FF2B5EF4-FFF2-40B4-BE49-F238E27FC236}">
                  <a16:creationId xmlns:a16="http://schemas.microsoft.com/office/drawing/2014/main" id="{D146942F-D9DC-40A1-83AB-F37FD40015D1}"/>
                </a:ext>
              </a:extLst>
            </p:cNvPr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5">
              <a:extLst>
                <a:ext uri="{FF2B5EF4-FFF2-40B4-BE49-F238E27FC236}">
                  <a16:creationId xmlns:a16="http://schemas.microsoft.com/office/drawing/2014/main" id="{1A844298-1D84-49FB-B8D7-2405066E3767}"/>
                </a:ext>
              </a:extLst>
            </p:cNvPr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6">
              <a:extLst>
                <a:ext uri="{FF2B5EF4-FFF2-40B4-BE49-F238E27FC236}">
                  <a16:creationId xmlns:a16="http://schemas.microsoft.com/office/drawing/2014/main" id="{0279A996-74AF-49F4-B89C-E9431031BE7D}"/>
                </a:ext>
              </a:extLst>
            </p:cNvPr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7">
              <a:extLst>
                <a:ext uri="{FF2B5EF4-FFF2-40B4-BE49-F238E27FC236}">
                  <a16:creationId xmlns:a16="http://schemas.microsoft.com/office/drawing/2014/main" id="{05CBD16D-3E80-4CCE-975F-44263BE449FC}"/>
                </a:ext>
              </a:extLst>
            </p:cNvPr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95530333-8CBE-4943-924E-B2C766D8B78C}"/>
                </a:ext>
              </a:extLst>
            </p:cNvPr>
            <p:cNvSpPr>
              <a:spLocks/>
            </p:cNvSpPr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1D971F16-BE45-4C6C-9BFC-EB09C3DDC029}"/>
                </a:ext>
              </a:extLst>
            </p:cNvPr>
            <p:cNvSpPr/>
            <p:nvPr/>
          </p:nvSpPr>
          <p:spPr>
            <a:xfrm>
              <a:off x="414338" y="402504"/>
              <a:ext cx="6511925" cy="60540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AEAC3F20-05B0-4938-B842-CFE9FBFE5AF1}"/>
                </a:ext>
              </a:extLst>
            </p:cNvPr>
            <p:cNvSpPr>
              <a:spLocks/>
            </p:cNvSpPr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7970 h 8000"/>
                <a:gd name="T4" fmla="*/ 10000 w 10000"/>
                <a:gd name="T5" fmla="*/ 8000 h 8000"/>
                <a:gd name="T6" fmla="*/ 10000 w 10000"/>
                <a:gd name="T7" fmla="*/ 7 h 8000"/>
                <a:gd name="T8" fmla="*/ 10000 w 10000"/>
                <a:gd name="T9" fmla="*/ 7 h 8000"/>
                <a:gd name="T10" fmla="*/ 9773 w 10000"/>
                <a:gd name="T11" fmla="*/ 156 h 8000"/>
                <a:gd name="T12" fmla="*/ 9547 w 10000"/>
                <a:gd name="T13" fmla="*/ 298 h 8000"/>
                <a:gd name="T14" fmla="*/ 9320 w 10000"/>
                <a:gd name="T15" fmla="*/ 437 h 8000"/>
                <a:gd name="T16" fmla="*/ 9092 w 10000"/>
                <a:gd name="T17" fmla="*/ 556 h 8000"/>
                <a:gd name="T18" fmla="*/ 8865 w 10000"/>
                <a:gd name="T19" fmla="*/ 676 h 8000"/>
                <a:gd name="T20" fmla="*/ 8637 w 10000"/>
                <a:gd name="T21" fmla="*/ 788 h 8000"/>
                <a:gd name="T22" fmla="*/ 8412 w 10000"/>
                <a:gd name="T23" fmla="*/ 884 h 8000"/>
                <a:gd name="T24" fmla="*/ 8184 w 10000"/>
                <a:gd name="T25" fmla="*/ 975 h 8000"/>
                <a:gd name="T26" fmla="*/ 7957 w 10000"/>
                <a:gd name="T27" fmla="*/ 1058 h 8000"/>
                <a:gd name="T28" fmla="*/ 7734 w 10000"/>
                <a:gd name="T29" fmla="*/ 1130 h 8000"/>
                <a:gd name="T30" fmla="*/ 7508 w 10000"/>
                <a:gd name="T31" fmla="*/ 1202 h 8000"/>
                <a:gd name="T32" fmla="*/ 7285 w 10000"/>
                <a:gd name="T33" fmla="*/ 1262 h 8000"/>
                <a:gd name="T34" fmla="*/ 7062 w 10000"/>
                <a:gd name="T35" fmla="*/ 1309 h 8000"/>
                <a:gd name="T36" fmla="*/ 6840 w 10000"/>
                <a:gd name="T37" fmla="*/ 1358 h 8000"/>
                <a:gd name="T38" fmla="*/ 6620 w 10000"/>
                <a:gd name="T39" fmla="*/ 1399 h 8000"/>
                <a:gd name="T40" fmla="*/ 6402 w 10000"/>
                <a:gd name="T41" fmla="*/ 1428 h 8000"/>
                <a:gd name="T42" fmla="*/ 6184 w 10000"/>
                <a:gd name="T43" fmla="*/ 1453 h 8000"/>
                <a:gd name="T44" fmla="*/ 5968 w 10000"/>
                <a:gd name="T45" fmla="*/ 1477 h 8000"/>
                <a:gd name="T46" fmla="*/ 5755 w 10000"/>
                <a:gd name="T47" fmla="*/ 1488 h 8000"/>
                <a:gd name="T48" fmla="*/ 5542 w 10000"/>
                <a:gd name="T49" fmla="*/ 1500 h 8000"/>
                <a:gd name="T50" fmla="*/ 5332 w 10000"/>
                <a:gd name="T51" fmla="*/ 1506 h 8000"/>
                <a:gd name="T52" fmla="*/ 5124 w 10000"/>
                <a:gd name="T53" fmla="*/ 1500 h 8000"/>
                <a:gd name="T54" fmla="*/ 4918 w 10000"/>
                <a:gd name="T55" fmla="*/ 1500 h 8000"/>
                <a:gd name="T56" fmla="*/ 4714 w 10000"/>
                <a:gd name="T57" fmla="*/ 1488 h 8000"/>
                <a:gd name="T58" fmla="*/ 4514 w 10000"/>
                <a:gd name="T59" fmla="*/ 1470 h 8000"/>
                <a:gd name="T60" fmla="*/ 4316 w 10000"/>
                <a:gd name="T61" fmla="*/ 1453 h 8000"/>
                <a:gd name="T62" fmla="*/ 4122 w 10000"/>
                <a:gd name="T63" fmla="*/ 1434 h 8000"/>
                <a:gd name="T64" fmla="*/ 3929 w 10000"/>
                <a:gd name="T65" fmla="*/ 1405 h 8000"/>
                <a:gd name="T66" fmla="*/ 3739 w 10000"/>
                <a:gd name="T67" fmla="*/ 1374 h 8000"/>
                <a:gd name="T68" fmla="*/ 3553 w 10000"/>
                <a:gd name="T69" fmla="*/ 1346 h 8000"/>
                <a:gd name="T70" fmla="*/ 3190 w 10000"/>
                <a:gd name="T71" fmla="*/ 1267 h 8000"/>
                <a:gd name="T72" fmla="*/ 2842 w 10000"/>
                <a:gd name="T73" fmla="*/ 1183 h 8000"/>
                <a:gd name="T74" fmla="*/ 2508 w 10000"/>
                <a:gd name="T75" fmla="*/ 1095 h 8000"/>
                <a:gd name="T76" fmla="*/ 2192 w 10000"/>
                <a:gd name="T77" fmla="*/ 998 h 8000"/>
                <a:gd name="T78" fmla="*/ 1890 w 10000"/>
                <a:gd name="T79" fmla="*/ 897 h 8000"/>
                <a:gd name="T80" fmla="*/ 1610 w 10000"/>
                <a:gd name="T81" fmla="*/ 788 h 8000"/>
                <a:gd name="T82" fmla="*/ 1347 w 10000"/>
                <a:gd name="T83" fmla="*/ 681 h 8000"/>
                <a:gd name="T84" fmla="*/ 1105 w 10000"/>
                <a:gd name="T85" fmla="*/ 574 h 8000"/>
                <a:gd name="T86" fmla="*/ 883 w 10000"/>
                <a:gd name="T87" fmla="*/ 473 h 8000"/>
                <a:gd name="T88" fmla="*/ 686 w 10000"/>
                <a:gd name="T89" fmla="*/ 377 h 8000"/>
                <a:gd name="T90" fmla="*/ 508 w 10000"/>
                <a:gd name="T91" fmla="*/ 286 h 8000"/>
                <a:gd name="T92" fmla="*/ 358 w 10000"/>
                <a:gd name="T93" fmla="*/ 210 h 8000"/>
                <a:gd name="T94" fmla="*/ 232 w 10000"/>
                <a:gd name="T95" fmla="*/ 138 h 8000"/>
                <a:gd name="T96" fmla="*/ 59 w 10000"/>
                <a:gd name="T97" fmla="*/ 35 h 8000"/>
                <a:gd name="T98" fmla="*/ 0 w 10000"/>
                <a:gd name="T99" fmla="*/ 0 h 8000"/>
                <a:gd name="T100" fmla="*/ 0 w 10000"/>
                <a:gd name="T101" fmla="*/ 0 h 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C4AE0026-33E5-48AD-9F03-D964F679FFA5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5" name="Rectangle 12">
            <a:extLst>
              <a:ext uri="{FF2B5EF4-FFF2-40B4-BE49-F238E27FC236}">
                <a16:creationId xmlns:a16="http://schemas.microsoft.com/office/drawing/2014/main" id="{3E7FFB9A-7CEE-4782-948E-FE6411713868}"/>
              </a:ext>
            </a:extLst>
          </p:cNvPr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6FA922F7-03BE-4778-9BCA-2FCDF129A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83858-7959-44CA-820E-749DD035A2ED}" type="datetimeFigureOut">
              <a:rPr lang="el-GR"/>
              <a:pPr>
                <a:defRPr/>
              </a:pPr>
              <a:t>14/3/2022</a:t>
            </a:fld>
            <a:endParaRPr lang="el-GR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AC36DB29-2FCF-452C-869F-C9F1F776F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343ACF16-BC65-4189-BD9F-A2A61AD0D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EE7BC2-5502-4C63-A767-63944116A7EA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43566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D888F-7D5A-4B54-9211-C8EC4FA53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1470F-5EAF-42D6-98D9-2AF3176F3DF1}" type="datetimeFigureOut">
              <a:rPr lang="el-GR"/>
              <a:pPr>
                <a:defRPr/>
              </a:pPr>
              <a:t>14/3/2022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4E5287-1C4E-481D-95A1-64ADDCE1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34382-91D7-4A83-A147-957E0DC34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1EF62-1B77-4393-B1AC-DE5416DE758F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791331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>
            <a:extLst>
              <a:ext uri="{FF2B5EF4-FFF2-40B4-BE49-F238E27FC236}">
                <a16:creationId xmlns:a16="http://schemas.microsoft.com/office/drawing/2014/main" id="{A9B740FC-4EEB-409B-A2CD-DF47839E4409}"/>
              </a:ext>
            </a:extLst>
          </p:cNvPr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5" name="Rectangle 10">
              <a:extLst>
                <a:ext uri="{FF2B5EF4-FFF2-40B4-BE49-F238E27FC236}">
                  <a16:creationId xmlns:a16="http://schemas.microsoft.com/office/drawing/2014/main" id="{4114393F-3B7C-4EF5-AE04-D0EBE9ABF168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3">
              <a:extLst>
                <a:ext uri="{FF2B5EF4-FFF2-40B4-BE49-F238E27FC236}">
                  <a16:creationId xmlns:a16="http://schemas.microsoft.com/office/drawing/2014/main" id="{285D674C-1C1B-48D2-8F08-50817116F57D}"/>
                </a:ext>
              </a:extLst>
            </p:cNvPr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5">
              <a:extLst>
                <a:ext uri="{FF2B5EF4-FFF2-40B4-BE49-F238E27FC236}">
                  <a16:creationId xmlns:a16="http://schemas.microsoft.com/office/drawing/2014/main" id="{8DA2C52E-4760-4F13-843D-802B7D8139B5}"/>
                </a:ext>
              </a:extLst>
            </p:cNvPr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6">
              <a:extLst>
                <a:ext uri="{FF2B5EF4-FFF2-40B4-BE49-F238E27FC236}">
                  <a16:creationId xmlns:a16="http://schemas.microsoft.com/office/drawing/2014/main" id="{C0A70C09-FC17-4390-8F41-4649326081FE}"/>
                </a:ext>
              </a:extLst>
            </p:cNvPr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7">
              <a:extLst>
                <a:ext uri="{FF2B5EF4-FFF2-40B4-BE49-F238E27FC236}">
                  <a16:creationId xmlns:a16="http://schemas.microsoft.com/office/drawing/2014/main" id="{B32D0F20-B9D8-4EC3-A4DD-F2751F5EBE7F}"/>
                </a:ext>
              </a:extLst>
            </p:cNvPr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8">
              <a:extLst>
                <a:ext uri="{FF2B5EF4-FFF2-40B4-BE49-F238E27FC236}">
                  <a16:creationId xmlns:a16="http://schemas.microsoft.com/office/drawing/2014/main" id="{6F5B3BBF-2B71-42E7-9934-74B8B0756EA4}"/>
                </a:ext>
              </a:extLst>
            </p:cNvPr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46806F4F-93CC-4228-9C68-36020486C63D}"/>
                </a:ext>
              </a:extLst>
            </p:cNvPr>
            <p:cNvSpPr/>
            <p:nvPr/>
          </p:nvSpPr>
          <p:spPr>
            <a:xfrm>
              <a:off x="7289800" y="402504"/>
              <a:ext cx="4478338" cy="60540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7A33FA48-0D58-4E22-A14C-E37BC99510F4}"/>
                </a:ext>
              </a:extLst>
            </p:cNvPr>
            <p:cNvSpPr>
              <a:spLocks/>
            </p:cNvSpPr>
            <p:nvPr/>
          </p:nvSpPr>
          <p:spPr bwMode="gray">
            <a:xfrm rot="-5677511">
              <a:off x="4698352" y="1826078"/>
              <a:ext cx="3299407" cy="440924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56E61189-9A8F-4E38-B211-985F3FB265BF}"/>
                </a:ext>
              </a:extLst>
            </p:cNvPr>
            <p:cNvSpPr>
              <a:spLocks/>
            </p:cNvSpPr>
            <p:nvPr/>
          </p:nvSpPr>
          <p:spPr bwMode="gray">
            <a:xfrm rot="-5400000">
              <a:off x="3787244" y="2801721"/>
              <a:ext cx="6053670" cy="1254558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7970 h 8000"/>
                <a:gd name="T4" fmla="*/ 10000 w 10000"/>
                <a:gd name="T5" fmla="*/ 8000 h 8000"/>
                <a:gd name="T6" fmla="*/ 10000 w 10000"/>
                <a:gd name="T7" fmla="*/ 7 h 8000"/>
                <a:gd name="T8" fmla="*/ 10000 w 10000"/>
                <a:gd name="T9" fmla="*/ 7 h 8000"/>
                <a:gd name="T10" fmla="*/ 9773 w 10000"/>
                <a:gd name="T11" fmla="*/ 156 h 8000"/>
                <a:gd name="T12" fmla="*/ 9547 w 10000"/>
                <a:gd name="T13" fmla="*/ 298 h 8000"/>
                <a:gd name="T14" fmla="*/ 9320 w 10000"/>
                <a:gd name="T15" fmla="*/ 437 h 8000"/>
                <a:gd name="T16" fmla="*/ 9092 w 10000"/>
                <a:gd name="T17" fmla="*/ 556 h 8000"/>
                <a:gd name="T18" fmla="*/ 8865 w 10000"/>
                <a:gd name="T19" fmla="*/ 676 h 8000"/>
                <a:gd name="T20" fmla="*/ 8637 w 10000"/>
                <a:gd name="T21" fmla="*/ 788 h 8000"/>
                <a:gd name="T22" fmla="*/ 8412 w 10000"/>
                <a:gd name="T23" fmla="*/ 884 h 8000"/>
                <a:gd name="T24" fmla="*/ 8184 w 10000"/>
                <a:gd name="T25" fmla="*/ 975 h 8000"/>
                <a:gd name="T26" fmla="*/ 7957 w 10000"/>
                <a:gd name="T27" fmla="*/ 1058 h 8000"/>
                <a:gd name="T28" fmla="*/ 7734 w 10000"/>
                <a:gd name="T29" fmla="*/ 1130 h 8000"/>
                <a:gd name="T30" fmla="*/ 7508 w 10000"/>
                <a:gd name="T31" fmla="*/ 1202 h 8000"/>
                <a:gd name="T32" fmla="*/ 7285 w 10000"/>
                <a:gd name="T33" fmla="*/ 1262 h 8000"/>
                <a:gd name="T34" fmla="*/ 7062 w 10000"/>
                <a:gd name="T35" fmla="*/ 1309 h 8000"/>
                <a:gd name="T36" fmla="*/ 6840 w 10000"/>
                <a:gd name="T37" fmla="*/ 1358 h 8000"/>
                <a:gd name="T38" fmla="*/ 6620 w 10000"/>
                <a:gd name="T39" fmla="*/ 1399 h 8000"/>
                <a:gd name="T40" fmla="*/ 6402 w 10000"/>
                <a:gd name="T41" fmla="*/ 1428 h 8000"/>
                <a:gd name="T42" fmla="*/ 6184 w 10000"/>
                <a:gd name="T43" fmla="*/ 1453 h 8000"/>
                <a:gd name="T44" fmla="*/ 5968 w 10000"/>
                <a:gd name="T45" fmla="*/ 1477 h 8000"/>
                <a:gd name="T46" fmla="*/ 5755 w 10000"/>
                <a:gd name="T47" fmla="*/ 1488 h 8000"/>
                <a:gd name="T48" fmla="*/ 5542 w 10000"/>
                <a:gd name="T49" fmla="*/ 1500 h 8000"/>
                <a:gd name="T50" fmla="*/ 5332 w 10000"/>
                <a:gd name="T51" fmla="*/ 1506 h 8000"/>
                <a:gd name="T52" fmla="*/ 5124 w 10000"/>
                <a:gd name="T53" fmla="*/ 1500 h 8000"/>
                <a:gd name="T54" fmla="*/ 4918 w 10000"/>
                <a:gd name="T55" fmla="*/ 1500 h 8000"/>
                <a:gd name="T56" fmla="*/ 4714 w 10000"/>
                <a:gd name="T57" fmla="*/ 1488 h 8000"/>
                <a:gd name="T58" fmla="*/ 4514 w 10000"/>
                <a:gd name="T59" fmla="*/ 1470 h 8000"/>
                <a:gd name="T60" fmla="*/ 4316 w 10000"/>
                <a:gd name="T61" fmla="*/ 1453 h 8000"/>
                <a:gd name="T62" fmla="*/ 4122 w 10000"/>
                <a:gd name="T63" fmla="*/ 1434 h 8000"/>
                <a:gd name="T64" fmla="*/ 3929 w 10000"/>
                <a:gd name="T65" fmla="*/ 1405 h 8000"/>
                <a:gd name="T66" fmla="*/ 3739 w 10000"/>
                <a:gd name="T67" fmla="*/ 1374 h 8000"/>
                <a:gd name="T68" fmla="*/ 3553 w 10000"/>
                <a:gd name="T69" fmla="*/ 1346 h 8000"/>
                <a:gd name="T70" fmla="*/ 3190 w 10000"/>
                <a:gd name="T71" fmla="*/ 1267 h 8000"/>
                <a:gd name="T72" fmla="*/ 2842 w 10000"/>
                <a:gd name="T73" fmla="*/ 1183 h 8000"/>
                <a:gd name="T74" fmla="*/ 2508 w 10000"/>
                <a:gd name="T75" fmla="*/ 1095 h 8000"/>
                <a:gd name="T76" fmla="*/ 2192 w 10000"/>
                <a:gd name="T77" fmla="*/ 998 h 8000"/>
                <a:gd name="T78" fmla="*/ 1890 w 10000"/>
                <a:gd name="T79" fmla="*/ 897 h 8000"/>
                <a:gd name="T80" fmla="*/ 1610 w 10000"/>
                <a:gd name="T81" fmla="*/ 788 h 8000"/>
                <a:gd name="T82" fmla="*/ 1347 w 10000"/>
                <a:gd name="T83" fmla="*/ 681 h 8000"/>
                <a:gd name="T84" fmla="*/ 1105 w 10000"/>
                <a:gd name="T85" fmla="*/ 574 h 8000"/>
                <a:gd name="T86" fmla="*/ 883 w 10000"/>
                <a:gd name="T87" fmla="*/ 473 h 8000"/>
                <a:gd name="T88" fmla="*/ 686 w 10000"/>
                <a:gd name="T89" fmla="*/ 377 h 8000"/>
                <a:gd name="T90" fmla="*/ 508 w 10000"/>
                <a:gd name="T91" fmla="*/ 286 h 8000"/>
                <a:gd name="T92" fmla="*/ 358 w 10000"/>
                <a:gd name="T93" fmla="*/ 210 h 8000"/>
                <a:gd name="T94" fmla="*/ 232 w 10000"/>
                <a:gd name="T95" fmla="*/ 138 h 8000"/>
                <a:gd name="T96" fmla="*/ 59 w 10000"/>
                <a:gd name="T97" fmla="*/ 35 h 8000"/>
                <a:gd name="T98" fmla="*/ 0 w 10000"/>
                <a:gd name="T99" fmla="*/ 0 h 8000"/>
                <a:gd name="T100" fmla="*/ 0 w 10000"/>
                <a:gd name="T101" fmla="*/ 0 h 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08ECEDC7-703D-407B-885E-9665CBCA8B97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A6AD774B-83D5-4123-B103-202D0652F468}"/>
              </a:ext>
            </a:extLst>
          </p:cNvPr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AB81683A-B163-44EA-B995-D2147159C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B1015-A142-4003-B17F-8D29792AF724}" type="datetimeFigureOut">
              <a:rPr lang="el-GR"/>
              <a:pPr>
                <a:defRPr/>
              </a:pPr>
              <a:t>14/3/2022</a:t>
            </a:fld>
            <a:endParaRPr lang="el-GR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8337F7B1-F3F5-4D9A-AC1B-E33085FD6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805A381D-A8CC-4F35-9367-33AAA4CB1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0B06B-FE4F-4A1E-A173-96C54719CC17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80845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7F3884E-4B5A-49AF-AF06-7FBB78C9F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11B5D-F981-42F6-8C7C-8E304E1229BD}" type="datetimeFigureOut">
              <a:rPr lang="el-GR"/>
              <a:pPr>
                <a:defRPr/>
              </a:pPr>
              <a:t>14/3/2022</a:t>
            </a:fld>
            <a:endParaRPr lang="el-G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96C8404-413B-4253-B33B-596D5E593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45E5F0C-00C6-44D0-A5D9-78B81516C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075B9-5176-48E7-BECC-559535AC42BD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379110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D51BC53-3009-4533-BFEE-55EB089A9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52DD6-9B34-48B1-91DC-7EC78E6C4FB9}" type="datetimeFigureOut">
              <a:rPr lang="el-GR"/>
              <a:pPr>
                <a:defRPr/>
              </a:pPr>
              <a:t>14/3/2022</a:t>
            </a:fld>
            <a:endParaRPr lang="el-G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D8C8397-7933-48EC-8F31-53ECDDBC3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627AFEC-8259-4BEE-AB8E-FFA8A174E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9BB59C-CE56-4071-B7D5-E032E68DD6DF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569416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9139A7E-AD25-492E-A19E-1C3FA897C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7AD1C-D850-4246-B128-21F71C91B405}" type="datetimeFigureOut">
              <a:rPr lang="el-GR"/>
              <a:pPr>
                <a:defRPr/>
              </a:pPr>
              <a:t>14/3/2022</a:t>
            </a:fld>
            <a:endParaRPr lang="el-G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B5ED46B-35D8-4A7A-8515-E1487AFA5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20E8F12-1880-4494-8A2D-6C205694C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BAFE0-D898-4D82-BEC1-6F93C592D436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72797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0CB3C24D-5F83-4E4D-9FE8-C5B19E90C124}"/>
              </a:ext>
            </a:extLst>
          </p:cNvPr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F2CCCF83-062F-4815-AF7E-C169CAE36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48F00-A4C8-40D8-B618-CB433CE77C19}" type="datetimeFigureOut">
              <a:rPr lang="el-GR"/>
              <a:pPr>
                <a:defRPr/>
              </a:pPr>
              <a:t>14/3/2022</a:t>
            </a:fld>
            <a:endParaRPr lang="el-GR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5B8D67EF-D627-4778-B69E-0C8189791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F06EBB1-A5AD-46E2-870C-CB6D56BEC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BC44F-E605-43CB-AE82-0F4B9502EF02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57496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3">
            <a:extLst>
              <a:ext uri="{FF2B5EF4-FFF2-40B4-BE49-F238E27FC236}">
                <a16:creationId xmlns:a16="http://schemas.microsoft.com/office/drawing/2014/main" id="{FACC619A-6875-4CF7-A736-31934F9A8BEE}"/>
              </a:ext>
            </a:extLst>
          </p:cNvPr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6" name="Rectangle 11">
              <a:extLst>
                <a:ext uri="{FF2B5EF4-FFF2-40B4-BE49-F238E27FC236}">
                  <a16:creationId xmlns:a16="http://schemas.microsoft.com/office/drawing/2014/main" id="{05AE42E2-2158-43AD-BD3D-E10693E83CA9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5">
              <a:extLst>
                <a:ext uri="{FF2B5EF4-FFF2-40B4-BE49-F238E27FC236}">
                  <a16:creationId xmlns:a16="http://schemas.microsoft.com/office/drawing/2014/main" id="{4770E8B7-671A-4CA0-9FB8-37762362354D}"/>
                </a:ext>
              </a:extLst>
            </p:cNvPr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6">
              <a:extLst>
                <a:ext uri="{FF2B5EF4-FFF2-40B4-BE49-F238E27FC236}">
                  <a16:creationId xmlns:a16="http://schemas.microsoft.com/office/drawing/2014/main" id="{0A03CF97-298D-437B-AB07-A3BCA858280A}"/>
                </a:ext>
              </a:extLst>
            </p:cNvPr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7">
              <a:extLst>
                <a:ext uri="{FF2B5EF4-FFF2-40B4-BE49-F238E27FC236}">
                  <a16:creationId xmlns:a16="http://schemas.microsoft.com/office/drawing/2014/main" id="{B1017E0A-6032-4B55-B028-9B7ABA5AB9FC}"/>
                </a:ext>
              </a:extLst>
            </p:cNvPr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8">
              <a:extLst>
                <a:ext uri="{FF2B5EF4-FFF2-40B4-BE49-F238E27FC236}">
                  <a16:creationId xmlns:a16="http://schemas.microsoft.com/office/drawing/2014/main" id="{1BF3938B-3D3F-4984-9266-61B5A7B5F103}"/>
                </a:ext>
              </a:extLst>
            </p:cNvPr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9">
              <a:extLst>
                <a:ext uri="{FF2B5EF4-FFF2-40B4-BE49-F238E27FC236}">
                  <a16:creationId xmlns:a16="http://schemas.microsoft.com/office/drawing/2014/main" id="{539DB7CF-3FA2-48F3-8029-342310AF54E0}"/>
                </a:ext>
              </a:extLst>
            </p:cNvPr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A3A13EEE-4806-4565-9529-71FD09763C75}"/>
                </a:ext>
              </a:extLst>
            </p:cNvPr>
            <p:cNvSpPr/>
            <p:nvPr/>
          </p:nvSpPr>
          <p:spPr>
            <a:xfrm>
              <a:off x="5713413" y="402504"/>
              <a:ext cx="6054725" cy="60540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DBE30C38-0903-45E1-9E3F-8197C268B3CC}"/>
                </a:ext>
              </a:extLst>
            </p:cNvPr>
            <p:cNvSpPr>
              <a:spLocks/>
            </p:cNvSpPr>
            <p:nvPr/>
          </p:nvSpPr>
          <p:spPr bwMode="gray">
            <a:xfrm rot="-5677511">
              <a:off x="3140485" y="1826078"/>
              <a:ext cx="3299407" cy="440924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CD01EFA-ECE5-400A-9B39-424D568DD6D4}"/>
                </a:ext>
              </a:extLst>
            </p:cNvPr>
            <p:cNvSpPr>
              <a:spLocks/>
            </p:cNvSpPr>
            <p:nvPr/>
          </p:nvSpPr>
          <p:spPr bwMode="gray">
            <a:xfrm rot="-5400000">
              <a:off x="2229377" y="2801721"/>
              <a:ext cx="6053670" cy="1254558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7970 h 8000"/>
                <a:gd name="T4" fmla="*/ 10000 w 10000"/>
                <a:gd name="T5" fmla="*/ 8000 h 8000"/>
                <a:gd name="T6" fmla="*/ 10000 w 10000"/>
                <a:gd name="T7" fmla="*/ 7 h 8000"/>
                <a:gd name="T8" fmla="*/ 10000 w 10000"/>
                <a:gd name="T9" fmla="*/ 7 h 8000"/>
                <a:gd name="T10" fmla="*/ 9773 w 10000"/>
                <a:gd name="T11" fmla="*/ 156 h 8000"/>
                <a:gd name="T12" fmla="*/ 9547 w 10000"/>
                <a:gd name="T13" fmla="*/ 298 h 8000"/>
                <a:gd name="T14" fmla="*/ 9320 w 10000"/>
                <a:gd name="T15" fmla="*/ 437 h 8000"/>
                <a:gd name="T16" fmla="*/ 9092 w 10000"/>
                <a:gd name="T17" fmla="*/ 556 h 8000"/>
                <a:gd name="T18" fmla="*/ 8865 w 10000"/>
                <a:gd name="T19" fmla="*/ 676 h 8000"/>
                <a:gd name="T20" fmla="*/ 8637 w 10000"/>
                <a:gd name="T21" fmla="*/ 788 h 8000"/>
                <a:gd name="T22" fmla="*/ 8412 w 10000"/>
                <a:gd name="T23" fmla="*/ 884 h 8000"/>
                <a:gd name="T24" fmla="*/ 8184 w 10000"/>
                <a:gd name="T25" fmla="*/ 975 h 8000"/>
                <a:gd name="T26" fmla="*/ 7957 w 10000"/>
                <a:gd name="T27" fmla="*/ 1058 h 8000"/>
                <a:gd name="T28" fmla="*/ 7734 w 10000"/>
                <a:gd name="T29" fmla="*/ 1130 h 8000"/>
                <a:gd name="T30" fmla="*/ 7508 w 10000"/>
                <a:gd name="T31" fmla="*/ 1202 h 8000"/>
                <a:gd name="T32" fmla="*/ 7285 w 10000"/>
                <a:gd name="T33" fmla="*/ 1262 h 8000"/>
                <a:gd name="T34" fmla="*/ 7062 w 10000"/>
                <a:gd name="T35" fmla="*/ 1309 h 8000"/>
                <a:gd name="T36" fmla="*/ 6840 w 10000"/>
                <a:gd name="T37" fmla="*/ 1358 h 8000"/>
                <a:gd name="T38" fmla="*/ 6620 w 10000"/>
                <a:gd name="T39" fmla="*/ 1399 h 8000"/>
                <a:gd name="T40" fmla="*/ 6402 w 10000"/>
                <a:gd name="T41" fmla="*/ 1428 h 8000"/>
                <a:gd name="T42" fmla="*/ 6184 w 10000"/>
                <a:gd name="T43" fmla="*/ 1453 h 8000"/>
                <a:gd name="T44" fmla="*/ 5968 w 10000"/>
                <a:gd name="T45" fmla="*/ 1477 h 8000"/>
                <a:gd name="T46" fmla="*/ 5755 w 10000"/>
                <a:gd name="T47" fmla="*/ 1488 h 8000"/>
                <a:gd name="T48" fmla="*/ 5542 w 10000"/>
                <a:gd name="T49" fmla="*/ 1500 h 8000"/>
                <a:gd name="T50" fmla="*/ 5332 w 10000"/>
                <a:gd name="T51" fmla="*/ 1506 h 8000"/>
                <a:gd name="T52" fmla="*/ 5124 w 10000"/>
                <a:gd name="T53" fmla="*/ 1500 h 8000"/>
                <a:gd name="T54" fmla="*/ 4918 w 10000"/>
                <a:gd name="T55" fmla="*/ 1500 h 8000"/>
                <a:gd name="T56" fmla="*/ 4714 w 10000"/>
                <a:gd name="T57" fmla="*/ 1488 h 8000"/>
                <a:gd name="T58" fmla="*/ 4514 w 10000"/>
                <a:gd name="T59" fmla="*/ 1470 h 8000"/>
                <a:gd name="T60" fmla="*/ 4316 w 10000"/>
                <a:gd name="T61" fmla="*/ 1453 h 8000"/>
                <a:gd name="T62" fmla="*/ 4122 w 10000"/>
                <a:gd name="T63" fmla="*/ 1434 h 8000"/>
                <a:gd name="T64" fmla="*/ 3929 w 10000"/>
                <a:gd name="T65" fmla="*/ 1405 h 8000"/>
                <a:gd name="T66" fmla="*/ 3739 w 10000"/>
                <a:gd name="T67" fmla="*/ 1374 h 8000"/>
                <a:gd name="T68" fmla="*/ 3553 w 10000"/>
                <a:gd name="T69" fmla="*/ 1346 h 8000"/>
                <a:gd name="T70" fmla="*/ 3190 w 10000"/>
                <a:gd name="T71" fmla="*/ 1267 h 8000"/>
                <a:gd name="T72" fmla="*/ 2842 w 10000"/>
                <a:gd name="T73" fmla="*/ 1183 h 8000"/>
                <a:gd name="T74" fmla="*/ 2508 w 10000"/>
                <a:gd name="T75" fmla="*/ 1095 h 8000"/>
                <a:gd name="T76" fmla="*/ 2192 w 10000"/>
                <a:gd name="T77" fmla="*/ 998 h 8000"/>
                <a:gd name="T78" fmla="*/ 1890 w 10000"/>
                <a:gd name="T79" fmla="*/ 897 h 8000"/>
                <a:gd name="T80" fmla="*/ 1610 w 10000"/>
                <a:gd name="T81" fmla="*/ 788 h 8000"/>
                <a:gd name="T82" fmla="*/ 1347 w 10000"/>
                <a:gd name="T83" fmla="*/ 681 h 8000"/>
                <a:gd name="T84" fmla="*/ 1105 w 10000"/>
                <a:gd name="T85" fmla="*/ 574 h 8000"/>
                <a:gd name="T86" fmla="*/ 883 w 10000"/>
                <a:gd name="T87" fmla="*/ 473 h 8000"/>
                <a:gd name="T88" fmla="*/ 686 w 10000"/>
                <a:gd name="T89" fmla="*/ 377 h 8000"/>
                <a:gd name="T90" fmla="*/ 508 w 10000"/>
                <a:gd name="T91" fmla="*/ 286 h 8000"/>
                <a:gd name="T92" fmla="*/ 358 w 10000"/>
                <a:gd name="T93" fmla="*/ 210 h 8000"/>
                <a:gd name="T94" fmla="*/ 232 w 10000"/>
                <a:gd name="T95" fmla="*/ 138 h 8000"/>
                <a:gd name="T96" fmla="*/ 59 w 10000"/>
                <a:gd name="T97" fmla="*/ 35 h 8000"/>
                <a:gd name="T98" fmla="*/ 0 w 10000"/>
                <a:gd name="T99" fmla="*/ 0 h 8000"/>
                <a:gd name="T100" fmla="*/ 0 w 10000"/>
                <a:gd name="T101" fmla="*/ 0 h 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4C0A96BB-F411-4360-B224-978C0A1724C6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6" name="Rectangle 14">
            <a:extLst>
              <a:ext uri="{FF2B5EF4-FFF2-40B4-BE49-F238E27FC236}">
                <a16:creationId xmlns:a16="http://schemas.microsoft.com/office/drawing/2014/main" id="{B0F90B18-5060-4F57-983B-6BCFCAFC7231}"/>
              </a:ext>
            </a:extLst>
          </p:cNvPr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3A7F2684-8C19-47F3-AB94-9C31E3A29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B6869-A72B-49B6-945C-C7F4A1CDCC73}" type="datetimeFigureOut">
              <a:rPr lang="el-GR"/>
              <a:pPr>
                <a:defRPr/>
              </a:pPr>
              <a:t>14/3/2022</a:t>
            </a:fld>
            <a:endParaRPr lang="el-GR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12F54BDC-46C4-4248-9F6A-3E4F871D4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C2C15A60-D283-46F8-AFAC-78C5FE527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249AE1-92E3-445E-B1D1-EF3F0EADBDEE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162197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>
            <a:extLst>
              <a:ext uri="{FF2B5EF4-FFF2-40B4-BE49-F238E27FC236}">
                <a16:creationId xmlns:a16="http://schemas.microsoft.com/office/drawing/2014/main" id="{B26EBC09-B4B5-4029-B7C7-191D20B7D1E6}"/>
              </a:ext>
            </a:extLst>
          </p:cNvPr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6" name="Rectangle 11">
              <a:extLst>
                <a:ext uri="{FF2B5EF4-FFF2-40B4-BE49-F238E27FC236}">
                  <a16:creationId xmlns:a16="http://schemas.microsoft.com/office/drawing/2014/main" id="{9793F174-60F4-469C-90C9-DF578A73FEAF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4">
              <a:extLst>
                <a:ext uri="{FF2B5EF4-FFF2-40B4-BE49-F238E27FC236}">
                  <a16:creationId xmlns:a16="http://schemas.microsoft.com/office/drawing/2014/main" id="{9ABDC1F5-FC4D-41CC-A931-857EBCF90918}"/>
                </a:ext>
              </a:extLst>
            </p:cNvPr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5">
              <a:extLst>
                <a:ext uri="{FF2B5EF4-FFF2-40B4-BE49-F238E27FC236}">
                  <a16:creationId xmlns:a16="http://schemas.microsoft.com/office/drawing/2014/main" id="{484F88B4-1D56-4BB7-92EE-84A2E9C31A55}"/>
                </a:ext>
              </a:extLst>
            </p:cNvPr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6">
              <a:extLst>
                <a:ext uri="{FF2B5EF4-FFF2-40B4-BE49-F238E27FC236}">
                  <a16:creationId xmlns:a16="http://schemas.microsoft.com/office/drawing/2014/main" id="{2028879B-26A2-49CF-89A4-7AAA834065CF}"/>
                </a:ext>
              </a:extLst>
            </p:cNvPr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7">
              <a:extLst>
                <a:ext uri="{FF2B5EF4-FFF2-40B4-BE49-F238E27FC236}">
                  <a16:creationId xmlns:a16="http://schemas.microsoft.com/office/drawing/2014/main" id="{12AEFC61-7AE7-42C0-A818-551324F44D0B}"/>
                </a:ext>
              </a:extLst>
            </p:cNvPr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8">
              <a:extLst>
                <a:ext uri="{FF2B5EF4-FFF2-40B4-BE49-F238E27FC236}">
                  <a16:creationId xmlns:a16="http://schemas.microsoft.com/office/drawing/2014/main" id="{9CD56EFD-A836-4AE2-895B-3A85BEAB6356}"/>
                </a:ext>
              </a:extLst>
            </p:cNvPr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5AC8F08E-E2CB-47B7-8553-615B90B47F9B}"/>
                </a:ext>
              </a:extLst>
            </p:cNvPr>
            <p:cNvSpPr/>
            <p:nvPr/>
          </p:nvSpPr>
          <p:spPr>
            <a:xfrm>
              <a:off x="6172200" y="402504"/>
              <a:ext cx="5595938" cy="60540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387CC430-C003-4A21-A870-1AEBFB3694B9}"/>
                </a:ext>
              </a:extLst>
            </p:cNvPr>
            <p:cNvSpPr>
              <a:spLocks/>
            </p:cNvSpPr>
            <p:nvPr/>
          </p:nvSpPr>
          <p:spPr bwMode="gray">
            <a:xfrm rot="-5400000">
              <a:off x="3295432" y="2801721"/>
              <a:ext cx="6053670" cy="1254558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7970 h 8000"/>
                <a:gd name="T4" fmla="*/ 10000 w 10000"/>
                <a:gd name="T5" fmla="*/ 8000 h 8000"/>
                <a:gd name="T6" fmla="*/ 10000 w 10000"/>
                <a:gd name="T7" fmla="*/ 7 h 8000"/>
                <a:gd name="T8" fmla="*/ 10000 w 10000"/>
                <a:gd name="T9" fmla="*/ 7 h 8000"/>
                <a:gd name="T10" fmla="*/ 9773 w 10000"/>
                <a:gd name="T11" fmla="*/ 156 h 8000"/>
                <a:gd name="T12" fmla="*/ 9547 w 10000"/>
                <a:gd name="T13" fmla="*/ 298 h 8000"/>
                <a:gd name="T14" fmla="*/ 9320 w 10000"/>
                <a:gd name="T15" fmla="*/ 437 h 8000"/>
                <a:gd name="T16" fmla="*/ 9092 w 10000"/>
                <a:gd name="T17" fmla="*/ 556 h 8000"/>
                <a:gd name="T18" fmla="*/ 8865 w 10000"/>
                <a:gd name="T19" fmla="*/ 676 h 8000"/>
                <a:gd name="T20" fmla="*/ 8637 w 10000"/>
                <a:gd name="T21" fmla="*/ 788 h 8000"/>
                <a:gd name="T22" fmla="*/ 8412 w 10000"/>
                <a:gd name="T23" fmla="*/ 884 h 8000"/>
                <a:gd name="T24" fmla="*/ 8184 w 10000"/>
                <a:gd name="T25" fmla="*/ 975 h 8000"/>
                <a:gd name="T26" fmla="*/ 7957 w 10000"/>
                <a:gd name="T27" fmla="*/ 1058 h 8000"/>
                <a:gd name="T28" fmla="*/ 7734 w 10000"/>
                <a:gd name="T29" fmla="*/ 1130 h 8000"/>
                <a:gd name="T30" fmla="*/ 7508 w 10000"/>
                <a:gd name="T31" fmla="*/ 1202 h 8000"/>
                <a:gd name="T32" fmla="*/ 7285 w 10000"/>
                <a:gd name="T33" fmla="*/ 1262 h 8000"/>
                <a:gd name="T34" fmla="*/ 7062 w 10000"/>
                <a:gd name="T35" fmla="*/ 1309 h 8000"/>
                <a:gd name="T36" fmla="*/ 6840 w 10000"/>
                <a:gd name="T37" fmla="*/ 1358 h 8000"/>
                <a:gd name="T38" fmla="*/ 6620 w 10000"/>
                <a:gd name="T39" fmla="*/ 1399 h 8000"/>
                <a:gd name="T40" fmla="*/ 6402 w 10000"/>
                <a:gd name="T41" fmla="*/ 1428 h 8000"/>
                <a:gd name="T42" fmla="*/ 6184 w 10000"/>
                <a:gd name="T43" fmla="*/ 1453 h 8000"/>
                <a:gd name="T44" fmla="*/ 5968 w 10000"/>
                <a:gd name="T45" fmla="*/ 1477 h 8000"/>
                <a:gd name="T46" fmla="*/ 5755 w 10000"/>
                <a:gd name="T47" fmla="*/ 1488 h 8000"/>
                <a:gd name="T48" fmla="*/ 5542 w 10000"/>
                <a:gd name="T49" fmla="*/ 1500 h 8000"/>
                <a:gd name="T50" fmla="*/ 5332 w 10000"/>
                <a:gd name="T51" fmla="*/ 1506 h 8000"/>
                <a:gd name="T52" fmla="*/ 5124 w 10000"/>
                <a:gd name="T53" fmla="*/ 1500 h 8000"/>
                <a:gd name="T54" fmla="*/ 4918 w 10000"/>
                <a:gd name="T55" fmla="*/ 1500 h 8000"/>
                <a:gd name="T56" fmla="*/ 4714 w 10000"/>
                <a:gd name="T57" fmla="*/ 1488 h 8000"/>
                <a:gd name="T58" fmla="*/ 4514 w 10000"/>
                <a:gd name="T59" fmla="*/ 1470 h 8000"/>
                <a:gd name="T60" fmla="*/ 4316 w 10000"/>
                <a:gd name="T61" fmla="*/ 1453 h 8000"/>
                <a:gd name="T62" fmla="*/ 4122 w 10000"/>
                <a:gd name="T63" fmla="*/ 1434 h 8000"/>
                <a:gd name="T64" fmla="*/ 3929 w 10000"/>
                <a:gd name="T65" fmla="*/ 1405 h 8000"/>
                <a:gd name="T66" fmla="*/ 3739 w 10000"/>
                <a:gd name="T67" fmla="*/ 1374 h 8000"/>
                <a:gd name="T68" fmla="*/ 3553 w 10000"/>
                <a:gd name="T69" fmla="*/ 1346 h 8000"/>
                <a:gd name="T70" fmla="*/ 3190 w 10000"/>
                <a:gd name="T71" fmla="*/ 1267 h 8000"/>
                <a:gd name="T72" fmla="*/ 2842 w 10000"/>
                <a:gd name="T73" fmla="*/ 1183 h 8000"/>
                <a:gd name="T74" fmla="*/ 2508 w 10000"/>
                <a:gd name="T75" fmla="*/ 1095 h 8000"/>
                <a:gd name="T76" fmla="*/ 2192 w 10000"/>
                <a:gd name="T77" fmla="*/ 998 h 8000"/>
                <a:gd name="T78" fmla="*/ 1890 w 10000"/>
                <a:gd name="T79" fmla="*/ 897 h 8000"/>
                <a:gd name="T80" fmla="*/ 1610 w 10000"/>
                <a:gd name="T81" fmla="*/ 788 h 8000"/>
                <a:gd name="T82" fmla="*/ 1347 w 10000"/>
                <a:gd name="T83" fmla="*/ 681 h 8000"/>
                <a:gd name="T84" fmla="*/ 1105 w 10000"/>
                <a:gd name="T85" fmla="*/ 574 h 8000"/>
                <a:gd name="T86" fmla="*/ 883 w 10000"/>
                <a:gd name="T87" fmla="*/ 473 h 8000"/>
                <a:gd name="T88" fmla="*/ 686 w 10000"/>
                <a:gd name="T89" fmla="*/ 377 h 8000"/>
                <a:gd name="T90" fmla="*/ 508 w 10000"/>
                <a:gd name="T91" fmla="*/ 286 h 8000"/>
                <a:gd name="T92" fmla="*/ 358 w 10000"/>
                <a:gd name="T93" fmla="*/ 210 h 8000"/>
                <a:gd name="T94" fmla="*/ 232 w 10000"/>
                <a:gd name="T95" fmla="*/ 138 h 8000"/>
                <a:gd name="T96" fmla="*/ 59 w 10000"/>
                <a:gd name="T97" fmla="*/ 35 h 8000"/>
                <a:gd name="T98" fmla="*/ 0 w 10000"/>
                <a:gd name="T99" fmla="*/ 0 h 8000"/>
                <a:gd name="T100" fmla="*/ 0 w 10000"/>
                <a:gd name="T101" fmla="*/ 0 h 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CBF50794-5C62-43F3-AE3D-92796C780FC6}"/>
                </a:ext>
              </a:extLst>
            </p:cNvPr>
            <p:cNvSpPr>
              <a:spLocks/>
            </p:cNvSpPr>
            <p:nvPr/>
          </p:nvSpPr>
          <p:spPr bwMode="gray">
            <a:xfrm rot="-5677511">
              <a:off x="4203594" y="1826078"/>
              <a:ext cx="3299407" cy="440924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D25685D4-E42D-4886-BB06-87BA95DFEB17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6" name="Rectangle 13">
            <a:extLst>
              <a:ext uri="{FF2B5EF4-FFF2-40B4-BE49-F238E27FC236}">
                <a16:creationId xmlns:a16="http://schemas.microsoft.com/office/drawing/2014/main" id="{DB1902FA-3B5E-4C96-B1FD-6C8B610C98C5}"/>
              </a:ext>
            </a:extLst>
          </p:cNvPr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noProof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DC9E37FC-C360-402A-A40F-BD138E9CC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144DA-B2B5-4584-A2A9-236B5661C391}" type="datetimeFigureOut">
              <a:rPr lang="el-GR"/>
              <a:pPr>
                <a:defRPr/>
              </a:pPr>
              <a:t>14/3/2022</a:t>
            </a:fld>
            <a:endParaRPr lang="el-GR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9C2A01B3-7F57-4937-BD52-A1F604B54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8A828D66-9E94-4F03-B6ED-2BD8985FC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B83E52-E06C-4A3F-80BD-C9403A44DA8C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64084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8">
            <a:extLst>
              <a:ext uri="{FF2B5EF4-FFF2-40B4-BE49-F238E27FC236}">
                <a16:creationId xmlns:a16="http://schemas.microsoft.com/office/drawing/2014/main" id="{6EAD5F34-B6AB-4B7D-B334-C3363ACC4E11}"/>
              </a:ext>
            </a:extLst>
          </p:cNvPr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6387D43-04AF-40F0-8CB9-23DE5A236652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E38BBD6-905C-466D-9168-5EDB80D30047}"/>
                </a:ext>
              </a:extLst>
            </p:cNvPr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F660599-1211-43EB-B721-6FE4CA36B889}"/>
                </a:ext>
              </a:extLst>
            </p:cNvPr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A007CEB-6032-4E50-9AC4-A2144703DD0D}"/>
                </a:ext>
              </a:extLst>
            </p:cNvPr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3626A2E-C2C6-4D4C-B7D8-01C4CCBD8880}"/>
                </a:ext>
              </a:extLst>
            </p:cNvPr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1E981FC-7BD5-4D06-BB4F-4F8683CCCE0E}"/>
                </a:ext>
              </a:extLst>
            </p:cNvPr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51" name="Freeform 5">
              <a:extLst>
                <a:ext uri="{FF2B5EF4-FFF2-40B4-BE49-F238E27FC236}">
                  <a16:creationId xmlns:a16="http://schemas.microsoft.com/office/drawing/2014/main" id="{50E45892-3598-4658-BC08-0BB036294B31}"/>
                </a:ext>
              </a:extLst>
            </p:cNvPr>
            <p:cNvSpPr>
              <a:spLocks/>
            </p:cNvSpPr>
            <p:nvPr/>
          </p:nvSpPr>
          <p:spPr bwMode="gray">
            <a:xfrm rot="-589932">
              <a:off x="8490951" y="1797517"/>
              <a:ext cx="3299407" cy="440924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52" name="Freeform 5">
              <a:extLst>
                <a:ext uri="{FF2B5EF4-FFF2-40B4-BE49-F238E27FC236}">
                  <a16:creationId xmlns:a16="http://schemas.microsoft.com/office/drawing/2014/main" id="{CC4BA8A1-2C04-434C-BFF8-4E7664DE0308}"/>
                </a:ext>
              </a:extLst>
            </p:cNvPr>
            <p:cNvSpPr>
              <a:spLocks/>
            </p:cNvSpPr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>
                <a:gd name="T0" fmla="*/ 0 w 7104"/>
                <a:gd name="T1" fmla="*/ 0 h 2856"/>
                <a:gd name="T2" fmla="*/ 0 w 7104"/>
                <a:gd name="T3" fmla="*/ 2856 h 2856"/>
                <a:gd name="T4" fmla="*/ 7104 w 7104"/>
                <a:gd name="T5" fmla="*/ 2856 h 2856"/>
                <a:gd name="T6" fmla="*/ 7104 w 7104"/>
                <a:gd name="T7" fmla="*/ 1 h 2856"/>
                <a:gd name="T8" fmla="*/ 7104 w 7104"/>
                <a:gd name="T9" fmla="*/ 1 h 2856"/>
                <a:gd name="T10" fmla="*/ 6943 w 7104"/>
                <a:gd name="T11" fmla="*/ 26 h 2856"/>
                <a:gd name="T12" fmla="*/ 6782 w 7104"/>
                <a:gd name="T13" fmla="*/ 50 h 2856"/>
                <a:gd name="T14" fmla="*/ 6621 w 7104"/>
                <a:gd name="T15" fmla="*/ 73 h 2856"/>
                <a:gd name="T16" fmla="*/ 6459 w 7104"/>
                <a:gd name="T17" fmla="*/ 93 h 2856"/>
                <a:gd name="T18" fmla="*/ 6298 w 7104"/>
                <a:gd name="T19" fmla="*/ 113 h 2856"/>
                <a:gd name="T20" fmla="*/ 6136 w 7104"/>
                <a:gd name="T21" fmla="*/ 132 h 2856"/>
                <a:gd name="T22" fmla="*/ 5976 w 7104"/>
                <a:gd name="T23" fmla="*/ 148 h 2856"/>
                <a:gd name="T24" fmla="*/ 5814 w 7104"/>
                <a:gd name="T25" fmla="*/ 163 h 2856"/>
                <a:gd name="T26" fmla="*/ 5653 w 7104"/>
                <a:gd name="T27" fmla="*/ 177 h 2856"/>
                <a:gd name="T28" fmla="*/ 5494 w 7104"/>
                <a:gd name="T29" fmla="*/ 189 h 2856"/>
                <a:gd name="T30" fmla="*/ 5334 w 7104"/>
                <a:gd name="T31" fmla="*/ 201 h 2856"/>
                <a:gd name="T32" fmla="*/ 5175 w 7104"/>
                <a:gd name="T33" fmla="*/ 211 h 2856"/>
                <a:gd name="T34" fmla="*/ 5017 w 7104"/>
                <a:gd name="T35" fmla="*/ 219 h 2856"/>
                <a:gd name="T36" fmla="*/ 4859 w 7104"/>
                <a:gd name="T37" fmla="*/ 227 h 2856"/>
                <a:gd name="T38" fmla="*/ 4703 w 7104"/>
                <a:gd name="T39" fmla="*/ 234 h 2856"/>
                <a:gd name="T40" fmla="*/ 4548 w 7104"/>
                <a:gd name="T41" fmla="*/ 239 h 2856"/>
                <a:gd name="T42" fmla="*/ 4393 w 7104"/>
                <a:gd name="T43" fmla="*/ 243 h 2856"/>
                <a:gd name="T44" fmla="*/ 4240 w 7104"/>
                <a:gd name="T45" fmla="*/ 247 h 2856"/>
                <a:gd name="T46" fmla="*/ 4088 w 7104"/>
                <a:gd name="T47" fmla="*/ 249 h 2856"/>
                <a:gd name="T48" fmla="*/ 3937 w 7104"/>
                <a:gd name="T49" fmla="*/ 251 h 2856"/>
                <a:gd name="T50" fmla="*/ 3788 w 7104"/>
                <a:gd name="T51" fmla="*/ 252 h 2856"/>
                <a:gd name="T52" fmla="*/ 3640 w 7104"/>
                <a:gd name="T53" fmla="*/ 251 h 2856"/>
                <a:gd name="T54" fmla="*/ 3494 w 7104"/>
                <a:gd name="T55" fmla="*/ 251 h 2856"/>
                <a:gd name="T56" fmla="*/ 3349 w 7104"/>
                <a:gd name="T57" fmla="*/ 249 h 2856"/>
                <a:gd name="T58" fmla="*/ 3207 w 7104"/>
                <a:gd name="T59" fmla="*/ 246 h 2856"/>
                <a:gd name="T60" fmla="*/ 3066 w 7104"/>
                <a:gd name="T61" fmla="*/ 243 h 2856"/>
                <a:gd name="T62" fmla="*/ 2928 w 7104"/>
                <a:gd name="T63" fmla="*/ 240 h 2856"/>
                <a:gd name="T64" fmla="*/ 2791 w 7104"/>
                <a:gd name="T65" fmla="*/ 235 h 2856"/>
                <a:gd name="T66" fmla="*/ 2656 w 7104"/>
                <a:gd name="T67" fmla="*/ 230 h 2856"/>
                <a:gd name="T68" fmla="*/ 2524 w 7104"/>
                <a:gd name="T69" fmla="*/ 225 h 2856"/>
                <a:gd name="T70" fmla="*/ 2266 w 7104"/>
                <a:gd name="T71" fmla="*/ 212 h 2856"/>
                <a:gd name="T72" fmla="*/ 2019 w 7104"/>
                <a:gd name="T73" fmla="*/ 198 h 2856"/>
                <a:gd name="T74" fmla="*/ 1782 w 7104"/>
                <a:gd name="T75" fmla="*/ 183 h 2856"/>
                <a:gd name="T76" fmla="*/ 1557 w 7104"/>
                <a:gd name="T77" fmla="*/ 167 h 2856"/>
                <a:gd name="T78" fmla="*/ 1343 w 7104"/>
                <a:gd name="T79" fmla="*/ 150 h 2856"/>
                <a:gd name="T80" fmla="*/ 1144 w 7104"/>
                <a:gd name="T81" fmla="*/ 132 h 2856"/>
                <a:gd name="T82" fmla="*/ 957 w 7104"/>
                <a:gd name="T83" fmla="*/ 114 h 2856"/>
                <a:gd name="T84" fmla="*/ 785 w 7104"/>
                <a:gd name="T85" fmla="*/ 96 h 2856"/>
                <a:gd name="T86" fmla="*/ 627 w 7104"/>
                <a:gd name="T87" fmla="*/ 79 h 2856"/>
                <a:gd name="T88" fmla="*/ 487 w 7104"/>
                <a:gd name="T89" fmla="*/ 63 h 2856"/>
                <a:gd name="T90" fmla="*/ 361 w 7104"/>
                <a:gd name="T91" fmla="*/ 48 h 2856"/>
                <a:gd name="T92" fmla="*/ 254 w 7104"/>
                <a:gd name="T93" fmla="*/ 35 h 2856"/>
                <a:gd name="T94" fmla="*/ 165 w 7104"/>
                <a:gd name="T95" fmla="*/ 23 h 2856"/>
                <a:gd name="T96" fmla="*/ 42 w 7104"/>
                <a:gd name="T97" fmla="*/ 6 h 2856"/>
                <a:gd name="T98" fmla="*/ 0 w 7104"/>
                <a:gd name="T99" fmla="*/ 0 h 2856"/>
                <a:gd name="T100" fmla="*/ 0 w 7104"/>
                <a:gd name="T101" fmla="*/ 0 h 2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53" name="Freeform 5">
              <a:extLst>
                <a:ext uri="{FF2B5EF4-FFF2-40B4-BE49-F238E27FC236}">
                  <a16:creationId xmlns:a16="http://schemas.microsoft.com/office/drawing/2014/main" id="{80E14BFA-63A1-4CF9-A072-CB42EB57C182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FB07FFEB-265E-440C-BDA9-8BAA68B58EA3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155700" y="973138"/>
            <a:ext cx="87614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Στυλ κύριου τίτλου</a:t>
            </a:r>
            <a:endParaRPr lang="en-US" altLang="el-GR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38E99419-914F-4A6B-9EC0-5297E34160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155700" y="2603500"/>
            <a:ext cx="87614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Στυλ υποδείγματος κειμένου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  <a:endParaRPr lang="en-US" alt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13490-A446-4AE3-BCEE-0778890CB5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50538" y="639445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1" i="0" smtClean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8B95EA35-ACA6-430D-9BC8-C8B942B6A441}" type="datetimeFigureOut">
              <a:rPr lang="el-GR"/>
              <a:pPr>
                <a:defRPr/>
              </a:pPr>
              <a:t>14/3/2022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E15880-C859-4C5D-94ED-D6B4B9E128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8638" y="6391275"/>
            <a:ext cx="3859212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C915138-F224-4042-9984-944C12AF0E29}"/>
              </a:ext>
            </a:extLst>
          </p:cNvPr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EB1609-B379-4737-BAB3-CF6C861869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2800">
                <a:solidFill>
                  <a:schemeClr val="bg1"/>
                </a:solidFill>
              </a:defRPr>
            </a:lvl1pPr>
          </a:lstStyle>
          <a:p>
            <a:fld id="{04DC09B3-3B04-448B-8A33-9BDB937EBAEA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44" r:id="rId2"/>
    <p:sldLayoutId id="2147483750" r:id="rId3"/>
    <p:sldLayoutId id="2147483745" r:id="rId4"/>
    <p:sldLayoutId id="2147483746" r:id="rId5"/>
    <p:sldLayoutId id="2147483747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48" r:id="rId16"/>
    <p:sldLayoutId id="2147483760" r:id="rId17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bg2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anose="020B0502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anose="020B0502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anose="020B0502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Τίτλος 1">
            <a:extLst>
              <a:ext uri="{FF2B5EF4-FFF2-40B4-BE49-F238E27FC236}">
                <a16:creationId xmlns:a16="http://schemas.microsoft.com/office/drawing/2014/main" id="{6DD94902-5728-4260-B7AA-7F1054D4C6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33550"/>
          </a:xfrm>
        </p:spPr>
        <p:txBody>
          <a:bodyPr/>
          <a:lstStyle/>
          <a:p>
            <a:r>
              <a:rPr lang="en-US" altLang="el-GR"/>
              <a:t>COVID 19</a:t>
            </a:r>
            <a:endParaRPr lang="el-GR" altLang="el-GR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89FA8E18-7A5F-426A-90F6-2F629BB942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73413"/>
            <a:ext cx="9144000" cy="1655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endParaRPr lang="el-GR" sz="2000" dirty="0"/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n-US" sz="2000" b="1" dirty="0" err="1">
                <a:solidFill>
                  <a:schemeClr val="bg1"/>
                </a:solidFill>
              </a:rPr>
              <a:t>Ti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l-GR" sz="2000" b="1" dirty="0" err="1">
                <a:solidFill>
                  <a:schemeClr val="bg1"/>
                </a:solidFill>
              </a:rPr>
              <a:t>πρ</a:t>
            </a:r>
            <a:r>
              <a:rPr lang="en-US" sz="2000" b="1" dirty="0">
                <a:solidFill>
                  <a:schemeClr val="bg1"/>
                </a:solidFill>
              </a:rPr>
              <a:t>e</a:t>
            </a:r>
            <a:r>
              <a:rPr lang="el-GR" sz="2000" b="1" dirty="0">
                <a:solidFill>
                  <a:schemeClr val="bg1"/>
                </a:solidFill>
              </a:rPr>
              <a:t>πει να </a:t>
            </a:r>
            <a:r>
              <a:rPr lang="el-GR" sz="2000" b="1" dirty="0" err="1">
                <a:solidFill>
                  <a:schemeClr val="bg1"/>
                </a:solidFill>
              </a:rPr>
              <a:t>γνωρ</a:t>
            </a:r>
            <a:r>
              <a:rPr lang="en-US" sz="2000" b="1" dirty="0" err="1">
                <a:solidFill>
                  <a:schemeClr val="bg1"/>
                </a:solidFill>
              </a:rPr>
              <a:t>i</a:t>
            </a:r>
            <a:r>
              <a:rPr lang="el-GR" sz="2000" b="1" dirty="0">
                <a:solidFill>
                  <a:schemeClr val="bg1"/>
                </a:solidFill>
              </a:rPr>
              <a:t>ζω για να </a:t>
            </a:r>
            <a:r>
              <a:rPr lang="el-GR" sz="2000" b="1" dirty="0" err="1">
                <a:solidFill>
                  <a:schemeClr val="bg1"/>
                </a:solidFill>
              </a:rPr>
              <a:t>προςτατ</a:t>
            </a:r>
            <a:r>
              <a:rPr lang="en-US" sz="2000" b="1" dirty="0" err="1">
                <a:solidFill>
                  <a:schemeClr val="bg1"/>
                </a:solidFill>
              </a:rPr>
              <a:t>ey</a:t>
            </a:r>
            <a:r>
              <a:rPr lang="el-GR" sz="2000" b="1" dirty="0" err="1">
                <a:solidFill>
                  <a:schemeClr val="bg1"/>
                </a:solidFill>
              </a:rPr>
              <a:t>ςω</a:t>
            </a:r>
            <a:r>
              <a:rPr lang="el-GR" sz="2000" b="1" dirty="0">
                <a:solidFill>
                  <a:schemeClr val="bg1"/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l-GR" sz="2000" b="1" dirty="0">
                <a:solidFill>
                  <a:schemeClr val="bg1"/>
                </a:solidFill>
              </a:rPr>
              <a:t>τον </a:t>
            </a:r>
            <a:r>
              <a:rPr lang="el-GR" sz="2000" b="1" dirty="0" err="1">
                <a:solidFill>
                  <a:schemeClr val="bg1"/>
                </a:solidFill>
              </a:rPr>
              <a:t>εαυ</a:t>
            </a:r>
            <a:r>
              <a:rPr lang="en-US" sz="2000" b="1" dirty="0">
                <a:solidFill>
                  <a:schemeClr val="bg1"/>
                </a:solidFill>
              </a:rPr>
              <a:t>to</a:t>
            </a:r>
            <a:r>
              <a:rPr lang="el-GR" sz="2000" b="1" dirty="0">
                <a:solidFill>
                  <a:schemeClr val="bg1"/>
                </a:solidFill>
              </a:rPr>
              <a:t> μου και το </a:t>
            </a:r>
            <a:r>
              <a:rPr lang="el-GR" sz="2000" b="1" dirty="0" err="1">
                <a:solidFill>
                  <a:schemeClr val="bg1"/>
                </a:solidFill>
              </a:rPr>
              <a:t>ςχολε</a:t>
            </a:r>
            <a:r>
              <a:rPr lang="en-US" sz="2000" b="1" dirty="0" err="1">
                <a:solidFill>
                  <a:schemeClr val="bg1"/>
                </a:solidFill>
              </a:rPr>
              <a:t>io</a:t>
            </a:r>
            <a:r>
              <a:rPr lang="el-GR" sz="2000" b="1" dirty="0">
                <a:solidFill>
                  <a:schemeClr val="bg1"/>
                </a:solidFill>
              </a:rPr>
              <a:t> μου</a:t>
            </a:r>
          </a:p>
        </p:txBody>
      </p:sp>
      <p:pic>
        <p:nvPicPr>
          <p:cNvPr id="4" name="Εικόνα 4">
            <a:extLst>
              <a:ext uri="{FF2B5EF4-FFF2-40B4-BE49-F238E27FC236}">
                <a16:creationId xmlns:a16="http://schemas.microsoft.com/office/drawing/2014/main" id="{B2B13ECB-DF2A-4B07-8D63-27C54543E58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F793074C-1857-4E18-BA9F-08703BF32ECB}"/>
              </a:ext>
            </a:extLst>
          </p:cNvPr>
          <p:cNvSpPr/>
          <p:nvPr/>
        </p:nvSpPr>
        <p:spPr>
          <a:xfrm>
            <a:off x="6727825" y="5362575"/>
            <a:ext cx="4583113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i="1" dirty="0"/>
              <a:t>Τμήμα Μικροβιακής Αντοχής και Λοιμώξεων που συνδέονται με Φροντίδα Υγείας - ΕΟΔΥ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Τίτλος 1">
            <a:extLst>
              <a:ext uri="{FF2B5EF4-FFF2-40B4-BE49-F238E27FC236}">
                <a16:creationId xmlns:a16="http://schemas.microsoft.com/office/drawing/2014/main" id="{B3281660-97E9-4176-AE2B-A67D5EB68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/>
              <a:t>Καθαρά χέρια!</a:t>
            </a:r>
          </a:p>
        </p:txBody>
      </p:sp>
      <p:sp>
        <p:nvSpPr>
          <p:cNvPr id="23555" name="Θέση περιεχομένου 2">
            <a:extLst>
              <a:ext uri="{FF2B5EF4-FFF2-40B4-BE49-F238E27FC236}">
                <a16:creationId xmlns:a16="http://schemas.microsoft.com/office/drawing/2014/main" id="{ADD185CE-90BA-4C37-B10E-8F35A921F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5" y="2654300"/>
            <a:ext cx="3435350" cy="3416300"/>
          </a:xfrm>
        </p:spPr>
        <p:txBody>
          <a:bodyPr/>
          <a:lstStyle/>
          <a:p>
            <a:endParaRPr lang="el-GR" altLang="el-GR"/>
          </a:p>
          <a:p>
            <a:r>
              <a:rPr lang="el-GR" altLang="el-GR"/>
              <a:t>Πριν το φαγητό</a:t>
            </a:r>
          </a:p>
          <a:p>
            <a:r>
              <a:rPr lang="el-GR" altLang="el-GR"/>
              <a:t>Μετά την τουαλέτα</a:t>
            </a:r>
          </a:p>
          <a:p>
            <a:r>
              <a:rPr lang="el-GR" altLang="el-GR"/>
              <a:t>Όταν έχω αγγίξει ένα αντικείμενο που το έχουν αγγίξει και άλλοι άνθρωποι</a:t>
            </a:r>
          </a:p>
          <a:p>
            <a:endParaRPr lang="el-GR" alt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ADF93192-C267-44B5-9F06-90E546EA53B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3557" name="AutoShape 16" descr="4 Ways to Practice Good Hand Hygiene - wikiHow">
            <a:extLst>
              <a:ext uri="{FF2B5EF4-FFF2-40B4-BE49-F238E27FC236}">
                <a16:creationId xmlns:a16="http://schemas.microsoft.com/office/drawing/2014/main" id="{23EC5E4E-8391-4CB9-917B-DD1A3DD203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23558" name="AutoShape 18" descr="4 Ways to Practice Good Hand Hygiene - wikiHow">
            <a:extLst>
              <a:ext uri="{FF2B5EF4-FFF2-40B4-BE49-F238E27FC236}">
                <a16:creationId xmlns:a16="http://schemas.microsoft.com/office/drawing/2014/main" id="{3B41AE01-E541-4510-8528-E1958A2600F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23559" name="AutoShape 22" descr="4 Ways to Practice Good Hand Hygiene - wikiHow">
            <a:extLst>
              <a:ext uri="{FF2B5EF4-FFF2-40B4-BE49-F238E27FC236}">
                <a16:creationId xmlns:a16="http://schemas.microsoft.com/office/drawing/2014/main" id="{935FEBB9-CBDB-425B-B342-1684114291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23560" name="AutoShape 24" descr="4 Ways to Practice Good Hand Hygiene - wikiHow">
            <a:extLst>
              <a:ext uri="{FF2B5EF4-FFF2-40B4-BE49-F238E27FC236}">
                <a16:creationId xmlns:a16="http://schemas.microsoft.com/office/drawing/2014/main" id="{ADB607DA-5230-42A9-BD08-39F418BE9C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pic>
        <p:nvPicPr>
          <p:cNvPr id="23561" name="Εικόνα 12">
            <a:extLst>
              <a:ext uri="{FF2B5EF4-FFF2-40B4-BE49-F238E27FC236}">
                <a16:creationId xmlns:a16="http://schemas.microsoft.com/office/drawing/2014/main" id="{E63345EE-6D39-43AC-8C40-F094544244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25" y="380365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Εικόνα 13">
            <a:extLst>
              <a:ext uri="{FF2B5EF4-FFF2-40B4-BE49-F238E27FC236}">
                <a16:creationId xmlns:a16="http://schemas.microsoft.com/office/drawing/2014/main" id="{F2BD256D-6552-4980-BC28-BFA773F2B3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413" y="267652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5A2C7672-40AA-48C1-B3F6-19E8B666DC80}"/>
              </a:ext>
            </a:extLst>
          </p:cNvPr>
          <p:cNvSpPr/>
          <p:nvPr/>
        </p:nvSpPr>
        <p:spPr>
          <a:xfrm>
            <a:off x="3922795" y="4727817"/>
            <a:ext cx="4184159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200" b="1" dirty="0">
                <a:ln/>
                <a:solidFill>
                  <a:schemeClr val="accent3"/>
                </a:solidFill>
                <a:latin typeface="+mn-lt"/>
              </a:rPr>
              <a:t>με νερό και σαπούνι</a:t>
            </a:r>
          </a:p>
        </p:txBody>
      </p:sp>
      <p:sp>
        <p:nvSpPr>
          <p:cNvPr id="21" name="Ορθογώνιο 20">
            <a:extLst>
              <a:ext uri="{FF2B5EF4-FFF2-40B4-BE49-F238E27FC236}">
                <a16:creationId xmlns:a16="http://schemas.microsoft.com/office/drawing/2014/main" id="{DB80F992-6029-4B83-8514-2D5F67513441}"/>
              </a:ext>
            </a:extLst>
          </p:cNvPr>
          <p:cNvSpPr/>
          <p:nvPr/>
        </p:nvSpPr>
        <p:spPr>
          <a:xfrm>
            <a:off x="7174005" y="5778212"/>
            <a:ext cx="4820551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200" b="1" dirty="0">
                <a:ln/>
                <a:solidFill>
                  <a:schemeClr val="accent3"/>
                </a:solidFill>
                <a:latin typeface="+mn-lt"/>
              </a:rPr>
              <a:t>με αντισηπτικό διάλυμα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Τίτλος 1">
            <a:extLst>
              <a:ext uri="{FF2B5EF4-FFF2-40B4-BE49-F238E27FC236}">
                <a16:creationId xmlns:a16="http://schemas.microsoft.com/office/drawing/2014/main" id="{93F9DAC5-609B-4B8B-BCF9-9AA6729EB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2800" b="1"/>
              <a:t>Πώς να πλένεις </a:t>
            </a:r>
            <a:br>
              <a:rPr lang="el-GR" altLang="el-GR" sz="2800" b="1"/>
            </a:br>
            <a:r>
              <a:rPr lang="el-GR" altLang="el-GR" sz="2800" b="1"/>
              <a:t>σωστά τα χέρια σου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FD49B7D6-A731-4686-BB61-F6A7F61667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2725" y="476250"/>
            <a:ext cx="4462463" cy="62579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44592D73-9685-4D16-AE32-1894F55E1DD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Θέση περιεχομένου 2">
            <a:extLst>
              <a:ext uri="{FF2B5EF4-FFF2-40B4-BE49-F238E27FC236}">
                <a16:creationId xmlns:a16="http://schemas.microsoft.com/office/drawing/2014/main" id="{2E70DAFC-B93A-4A46-8A3D-2172A31D6ED3}"/>
              </a:ext>
            </a:extLst>
          </p:cNvPr>
          <p:cNvSpPr txBox="1">
            <a:spLocks/>
          </p:cNvSpPr>
          <p:nvPr/>
        </p:nvSpPr>
        <p:spPr>
          <a:xfrm>
            <a:off x="466725" y="3032125"/>
            <a:ext cx="4286250" cy="34163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Wingdings 3" charset="2"/>
              <a:buNone/>
              <a:defRPr/>
            </a:pPr>
            <a:endParaRPr lang="en-US" dirty="0"/>
          </a:p>
          <a:p>
            <a:pPr fontAlgn="auto">
              <a:defRPr/>
            </a:pPr>
            <a:r>
              <a:rPr lang="el-GR" dirty="0"/>
              <a:t>Χρειάζεσαι 20 δευτερόλεπτα για να έχεις καθαρά χέρια</a:t>
            </a:r>
          </a:p>
          <a:p>
            <a:pPr fontAlgn="auto">
              <a:defRPr/>
            </a:pPr>
            <a:r>
              <a:rPr lang="el-GR" dirty="0"/>
              <a:t>Μπορείς να πεις δύο φορές το </a:t>
            </a:r>
            <a:r>
              <a:rPr lang="el-GR" b="1" i="1" dirty="0"/>
              <a:t>Να ζήσεις Γιαννάκη….</a:t>
            </a:r>
            <a:endParaRPr lang="en-US" b="1" i="1" dirty="0"/>
          </a:p>
          <a:p>
            <a:pPr marL="0" indent="0" fontAlgn="auto">
              <a:buFont typeface="Wingdings 3" charset="2"/>
              <a:buNone/>
              <a:defRPr/>
            </a:pPr>
            <a:endParaRPr lang="el-G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7DAB721-6FEB-4E19-9AA7-A4D5E53EE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l-GR" sz="3200" b="1" dirty="0"/>
              <a:t>Δεν αγγίζω το πρόσωπό μου με τα χέρια μου!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27F5526-E2D8-48B4-909A-1D3FEF20C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3" y="3201988"/>
            <a:ext cx="4286250" cy="34163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Δεν αγγίζω τη μύτη, το στόμα και τα μάτια μου με τα χέρια μου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Δεν τρώω τα νύχια μου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Δεν δαγκώνω το μολύβι μου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el-G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5604" name="Picture 4" descr="Picking nose clipart transparent background - Clip Art Library">
            <a:extLst>
              <a:ext uri="{FF2B5EF4-FFF2-40B4-BE49-F238E27FC236}">
                <a16:creationId xmlns:a16="http://schemas.microsoft.com/office/drawing/2014/main" id="{18ABF1CD-C063-4BB5-B214-752805BD6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513" y="3033713"/>
            <a:ext cx="317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B258969C-0DF1-491E-A233-D818D1F1D68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Τίτλος 1">
            <a:extLst>
              <a:ext uri="{FF2B5EF4-FFF2-40B4-BE49-F238E27FC236}">
                <a16:creationId xmlns:a16="http://schemas.microsoft.com/office/drawing/2014/main" id="{5281FF42-8224-48AC-9E89-56A9F23DE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altLang="el-GR" sz="3200" b="1"/>
              <a:t>Καλύπτω το βήχα ή το φτέρνισμά μου!</a:t>
            </a:r>
          </a:p>
        </p:txBody>
      </p:sp>
      <p:sp>
        <p:nvSpPr>
          <p:cNvPr id="26627" name="Θέση περιεχομένου 2">
            <a:extLst>
              <a:ext uri="{FF2B5EF4-FFF2-40B4-BE49-F238E27FC236}">
                <a16:creationId xmlns:a16="http://schemas.microsoft.com/office/drawing/2014/main" id="{4157FDCD-9950-4C89-B619-2D58EB428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/>
              <a:t>Όταν βήχω ή φτερνίζομαι καλύπτω το στόμα και τη μύτη μου με τον αγκώνα μου ή με χαρτομάντηλο το οποίο μετά το πετάω στα σκουπίδια</a:t>
            </a:r>
          </a:p>
          <a:p>
            <a:r>
              <a:rPr lang="el-GR" altLang="el-GR"/>
              <a:t>Εάν δεν έχω χαρτομάντηλα και καλύψω το στόμα μου με το χέρι μου φροντίζω μετά να καθαρίσω τα χέρια μου</a:t>
            </a:r>
          </a:p>
          <a:p>
            <a:endParaRPr lang="el-GR" altLang="el-GR"/>
          </a:p>
        </p:txBody>
      </p:sp>
      <p:pic>
        <p:nvPicPr>
          <p:cNvPr id="26628" name="Picture 2" descr="Untitled">
            <a:extLst>
              <a:ext uri="{FF2B5EF4-FFF2-40B4-BE49-F238E27FC236}">
                <a16:creationId xmlns:a16="http://schemas.microsoft.com/office/drawing/2014/main" id="{FB9007DC-5758-46CF-B007-2F167B62C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4068763"/>
            <a:ext cx="2705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8672F722-FB0E-4C05-8353-B085D65D07D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Τίτλος 1">
            <a:extLst>
              <a:ext uri="{FF2B5EF4-FFF2-40B4-BE49-F238E27FC236}">
                <a16:creationId xmlns:a16="http://schemas.microsoft.com/office/drawing/2014/main" id="{653290E3-FF07-4C1B-93D6-517A745FB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2800" b="1"/>
              <a:t>Δεν ανταλλάσσω αντικείμενα με τους άλλους!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D83777B-7D1C-4AAF-BB01-4FE38D938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900" y="2636838"/>
            <a:ext cx="7683500" cy="3416300"/>
          </a:xfrm>
        </p:spPr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el-G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Είναι πολύ σημαντικό να καταλάβουμε ότι δεν πρέπει να μοιραζόμαστε αντικείμενα με τους συμμαθητές μας. Γι’ αυτό το λόγο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Πριν ξεκινήσουμε το πρωί από το σπίτι πρέπει να έχουμε φροντίσει να έχουμε όλα αυτά που χρειαζόμαστε για την συγκεκριμένη ημέρα στο σχολείο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Δεν δανειζόμαστε και δεν δανείζουμε αντικείμενα όπως στυλό, μολύβια, γόμες, τετράδια, χαρτάκια, καλλυντικά κ.ά.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Δεν μοιραζόμαστε κινητά τηλέφωνα, για τα οποία ακολουθούμε τους κανονισμούς του σχολείου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Στη περίπτωση που πρέπει να δανειστούμε ή να δανείσουμε κάτι το καθαρίζουμε όπως επίσης και τα χέρια μας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el-G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95A660D6-54DD-40DD-8EBE-BB9116FD81B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Τίτλος 1">
            <a:extLst>
              <a:ext uri="{FF2B5EF4-FFF2-40B4-BE49-F238E27FC236}">
                <a16:creationId xmlns:a16="http://schemas.microsoft.com/office/drawing/2014/main" id="{612D7AA9-D8FA-4E08-8841-B464EAD17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2800" b="1"/>
              <a:t>Τι μπορείς να κάνεις για να προστατεύσεις τους συμμαθητές σου και τους δασκάλους σου!</a:t>
            </a:r>
          </a:p>
        </p:txBody>
      </p:sp>
      <p:sp>
        <p:nvSpPr>
          <p:cNvPr id="28675" name="Θέση περιεχομένου 2">
            <a:extLst>
              <a:ext uri="{FF2B5EF4-FFF2-40B4-BE49-F238E27FC236}">
                <a16:creationId xmlns:a16="http://schemas.microsoft.com/office/drawing/2014/main" id="{4B30207B-2EE3-4FAD-B1A1-B2614DCDF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700" y="2603500"/>
            <a:ext cx="9317038" cy="3740150"/>
          </a:xfrm>
        </p:spPr>
        <p:txBody>
          <a:bodyPr/>
          <a:lstStyle/>
          <a:p>
            <a:r>
              <a:rPr lang="el-GR" altLang="el-GR"/>
              <a:t>Ακολουθείς τις οδηγίες του σχολείου </a:t>
            </a:r>
          </a:p>
          <a:p>
            <a:r>
              <a:rPr lang="el-GR" altLang="el-GR"/>
              <a:t>Όταν νιώθεις άρρωστος ενημερώνεις πριν πας στο σχολείο και μένεις στο σπίτι</a:t>
            </a:r>
          </a:p>
          <a:p>
            <a:r>
              <a:rPr lang="el-GR" altLang="el-GR"/>
              <a:t>Εάν αισθανθείς άρρωστος κατά τη διάρκεια του μαθήματος το λες στο δάσκαλό σου</a:t>
            </a:r>
          </a:p>
          <a:p>
            <a:r>
              <a:rPr lang="el-GR" altLang="el-GR"/>
              <a:t>Μην ανταλλάσσεις αντικείμενα με τους συμμαθητές και τους δασκάλους σου (στυλό, τετράδια, μπουκαλάκια νερού, κινητά τηλέφωνα κ.ά)</a:t>
            </a:r>
          </a:p>
          <a:p>
            <a:r>
              <a:rPr lang="el-GR" altLang="el-GR"/>
              <a:t>Να έχεις πάντα μαζί σου χαρτομάντηλα </a:t>
            </a:r>
          </a:p>
          <a:p>
            <a:r>
              <a:rPr lang="el-GR" altLang="el-GR"/>
              <a:t>Να πλένεις τα χέρια σου συχνά </a:t>
            </a:r>
          </a:p>
          <a:p>
            <a:endParaRPr lang="el-GR" altLang="el-GR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429F3CD6-AC86-4D84-8556-96BCE1F79AD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Τίτλος 1">
            <a:extLst>
              <a:ext uri="{FF2B5EF4-FFF2-40B4-BE49-F238E27FC236}">
                <a16:creationId xmlns:a16="http://schemas.microsoft.com/office/drawing/2014/main" id="{CDE63F0D-CC90-423C-AE63-0312FD4E9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2800" b="1"/>
              <a:t>Τι πρέπει να κάνεις όταν είσαι άρρωστος</a:t>
            </a:r>
            <a:r>
              <a:rPr lang="en-US" altLang="el-GR" sz="2800" b="1"/>
              <a:t>;</a:t>
            </a:r>
            <a:endParaRPr lang="el-GR" altLang="el-GR" sz="2800" b="1"/>
          </a:p>
        </p:txBody>
      </p:sp>
      <p:sp>
        <p:nvSpPr>
          <p:cNvPr id="29699" name="Θέση περιεχομένου 2">
            <a:extLst>
              <a:ext uri="{FF2B5EF4-FFF2-40B4-BE49-F238E27FC236}">
                <a16:creationId xmlns:a16="http://schemas.microsoft.com/office/drawing/2014/main" id="{BCC06B4C-FD7D-4210-9DD1-BD54227F7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8913"/>
            <a:ext cx="9728200" cy="3448050"/>
          </a:xfrm>
        </p:spPr>
        <p:txBody>
          <a:bodyPr/>
          <a:lstStyle/>
          <a:p>
            <a:r>
              <a:rPr lang="el-GR" altLang="el-GR"/>
              <a:t>Ενημερώνεις τους γονείς σου και μένεις στο σπίτι</a:t>
            </a:r>
          </a:p>
          <a:p>
            <a:r>
              <a:rPr lang="el-GR" altLang="el-GR"/>
              <a:t>Οι γονείς σου θα πρέπει να συμβουλευτούν τον οικογενειακό σας ιατρό </a:t>
            </a:r>
          </a:p>
          <a:p>
            <a:r>
              <a:rPr lang="el-GR" altLang="el-GR"/>
              <a:t>Θα μείνεις στο σπίτι μέχρι να γίνεις εντελώς καλά</a:t>
            </a:r>
          </a:p>
          <a:p>
            <a:r>
              <a:rPr lang="el-GR" altLang="el-GR"/>
              <a:t>Όσο έχεις συμπτώματα αποφεύγεις τις εξωσχολικές δραστηριότητες και την επαφή με ηλικιωμένα άτομα</a:t>
            </a:r>
          </a:p>
          <a:p>
            <a:r>
              <a:rPr lang="el-GR" altLang="el-GR"/>
              <a:t>Οι γονείς σου θα πρέπει να ενημερώσουν το σχολείο για τα συμπτώματά σου και να συμβουλευτούν τον οικογενειακό σας γιατρό</a:t>
            </a:r>
          </a:p>
          <a:p>
            <a:endParaRPr lang="el-GR" altLang="el-GR"/>
          </a:p>
          <a:p>
            <a:endParaRPr lang="el-GR" altLang="el-GR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E98CFA62-9DC9-4189-9800-E4F7016053D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Τίτλος 1">
            <a:extLst>
              <a:ext uri="{FF2B5EF4-FFF2-40B4-BE49-F238E27FC236}">
                <a16:creationId xmlns:a16="http://schemas.microsoft.com/office/drawing/2014/main" id="{9930E685-08C6-4273-8DFB-00659301E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2800" b="1"/>
              <a:t>Ο,τιδήποτε με προβληματίζει το συζητώ με τους δασκάλους και τους γονείς μου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BEF575F-FFD9-489A-B7E6-6B91DE7C6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0563"/>
            <a:ext cx="10515600" cy="4351337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el-G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el-G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l-G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Δεν φοβάμαι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el-G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Προστατεύω τον εαυτό μου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Προστατεύω την οικογένειά μου και τους ηλικιωμένους ανθρώπους που ζουν κοντά μου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Προστατεύω τους φίλους και τους συμμαθητές μου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Προστατεύω τους δασκάλους και τους καθηγητές μου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el-G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D9E72D72-D318-44C8-94E1-2194F498370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2A55BC3-AD54-4A1B-8617-3F0F57F3C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973138"/>
            <a:ext cx="9886950" cy="708025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l-GR" sz="2800" b="1" dirty="0"/>
              <a:t>Γιατί είναι τόσο σημαντικό να ενημερωθούμε </a:t>
            </a:r>
            <a:br>
              <a:rPr lang="el-GR" sz="2800" b="1" dirty="0"/>
            </a:br>
            <a:r>
              <a:rPr lang="el-GR" sz="2800" b="1" dirty="0"/>
              <a:t>για το νέο </a:t>
            </a:r>
            <a:r>
              <a:rPr lang="el-GR" sz="2800" b="1" dirty="0" err="1"/>
              <a:t>κορον</a:t>
            </a:r>
            <a:r>
              <a:rPr lang="en-US" sz="2800" b="1" dirty="0"/>
              <a:t>o</a:t>
            </a:r>
            <a:r>
              <a:rPr lang="el-GR" sz="2800" b="1" dirty="0" err="1"/>
              <a:t>ϊό</a:t>
            </a:r>
            <a:endParaRPr lang="el-GR" sz="2800" b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AE2A56E-28BE-4619-8EF7-D273540B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5" y="2603500"/>
            <a:ext cx="11044238" cy="3783013"/>
          </a:xfrm>
        </p:spPr>
        <p:txBody>
          <a:bodyPr rtlCol="0">
            <a:normAutofit fontScale="92500"/>
          </a:bodyPr>
          <a:lstStyle/>
          <a:p>
            <a:pPr marL="0" indent="0" algn="just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l-G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Χιλιάδες άνθρωποι σε όλο τον κόσμο τους τελευταίους τέσσερις μήνες έχουν αρρωστήσει από το νέο </a:t>
            </a:r>
            <a:r>
              <a:rPr lang="el-G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κορονοϊό</a:t>
            </a:r>
            <a:r>
              <a:rPr lang="el-G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marL="0" indent="0" algn="just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l-G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Κι αυτό γιατί μεταδίδεται από άνθρωπο σε άνθρωπο εάν δεν τηρούνται τα κατάλληλα μέτρα υγιεινής.</a:t>
            </a:r>
          </a:p>
          <a:p>
            <a:pPr marL="0" indent="0" algn="just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l-G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Γι αυτό το λόγο είναι πολύ σημαντικό να ενημερωθούμε για το τι πρέπει να κάνουμε για να προστατεύουμε τον εαυτό μας,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l-G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το σχολείο και την οικογένειά μας.</a:t>
            </a:r>
          </a:p>
          <a:p>
            <a:pPr marL="0" indent="0" algn="just" fontAlgn="auto">
              <a:spcAft>
                <a:spcPts val="0"/>
              </a:spcAft>
              <a:buFont typeface="Wingdings 3" charset="2"/>
              <a:buNone/>
              <a:defRPr/>
            </a:pPr>
            <a:endParaRPr lang="el-G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l-G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Προστατεύοντας τον εαυτό μου προστατεύω και όσους βρίσκονται γύρω μου</a:t>
            </a:r>
          </a:p>
          <a:p>
            <a:pPr marL="0" indent="0" algn="ctr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l-G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Ενημερώνομαι και δεν φοβάμαι!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el-G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el-G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el-G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Εικόνα 4">
            <a:extLst>
              <a:ext uri="{FF2B5EF4-FFF2-40B4-BE49-F238E27FC236}">
                <a16:creationId xmlns:a16="http://schemas.microsoft.com/office/drawing/2014/main" id="{FA94030B-E008-41FA-8338-32F51CAC4CC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Τίτλος 1">
            <a:extLst>
              <a:ext uri="{FF2B5EF4-FFF2-40B4-BE49-F238E27FC236}">
                <a16:creationId xmlns:a16="http://schemas.microsoft.com/office/drawing/2014/main" id="{7529F7B2-10B8-4B42-92D6-FAADB006C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200" b="1"/>
              <a:t>Τι είναι το </a:t>
            </a:r>
            <a:r>
              <a:rPr lang="en-US" altLang="el-GR" sz="3200" b="1"/>
              <a:t>COVID 19</a:t>
            </a:r>
            <a:endParaRPr lang="el-GR" altLang="el-GR" sz="3200" b="1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D8E633B-0E4F-4667-81A5-D64F28F0A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238" y="2603500"/>
            <a:ext cx="10529887" cy="3897313"/>
          </a:xfrm>
        </p:spPr>
        <p:txBody>
          <a:bodyPr rtlCol="0">
            <a:normAutofit/>
          </a:bodyPr>
          <a:lstStyle/>
          <a:p>
            <a:pPr marL="0" indent="0" algn="just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COVID 19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ονομάζεται η λοίμωξη που προκαλεί ο νέος </a:t>
            </a:r>
            <a:r>
              <a:rPr lang="el-G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κορονοϊός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just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Ένα άτομο που έχει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COVID19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μπορεί να εμφανίσει από πολύ ήπια συμπτώματα μέχρι πολύ σοβαρά και να χρειαστεί να νοσηλευτεί σε νοσοκομείο.</a:t>
            </a:r>
          </a:p>
          <a:p>
            <a:pPr marL="0" indent="0" algn="just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Άτομα που θα νοσηλευτούν σε νοσοκομείο συνήθως έχουν και άλλα προβλήματα υγείας που συμβαίνει πιο συχνά με τους ηλικιωμένους ανθρώπους τους οποίους και πρέπει να προστατεύσουμε.</a:t>
            </a:r>
          </a:p>
          <a:p>
            <a:pPr marL="0" indent="0" algn="just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Υπάρχουν άνθρωποι που ενώ έχουν τον ιό μπορεί να μην εμφανίσουν συμπτώματα, παρόλα αυτά μπορεί να τον μεταδώσουν σε άλλους ανθρώπους.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el-G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Εικόνα 4">
            <a:extLst>
              <a:ext uri="{FF2B5EF4-FFF2-40B4-BE49-F238E27FC236}">
                <a16:creationId xmlns:a16="http://schemas.microsoft.com/office/drawing/2014/main" id="{92BF3219-6D47-47BF-A60A-F1E7A8DA8C9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2003544-6B09-4AAA-99BC-F4F8D6317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3200" b="1" dirty="0"/>
              <a:t>Τι συμπτώματα έχεις όταν αρρωστήσεις από τον νέο </a:t>
            </a:r>
            <a:r>
              <a:rPr lang="el-GR" sz="3200" b="1" dirty="0" err="1"/>
              <a:t>κορονοϊό</a:t>
            </a:r>
            <a:r>
              <a:rPr lang="en-US" sz="3200" b="1" dirty="0"/>
              <a:t>;</a:t>
            </a:r>
            <a:endParaRPr lang="el-GR" sz="3200" b="1" dirty="0"/>
          </a:p>
        </p:txBody>
      </p:sp>
      <p:sp>
        <p:nvSpPr>
          <p:cNvPr id="17411" name="Θέση περιεχομένου 2">
            <a:extLst>
              <a:ext uri="{FF2B5EF4-FFF2-40B4-BE49-F238E27FC236}">
                <a16:creationId xmlns:a16="http://schemas.microsoft.com/office/drawing/2014/main" id="{C0639DCD-A02F-4364-921B-C183DFB84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3488"/>
            <a:ext cx="5381625" cy="3446462"/>
          </a:xfrm>
        </p:spPr>
        <p:txBody>
          <a:bodyPr/>
          <a:lstStyle/>
          <a:p>
            <a:r>
              <a:rPr lang="el-GR" altLang="el-GR"/>
              <a:t>Πυρετό</a:t>
            </a:r>
          </a:p>
          <a:p>
            <a:r>
              <a:rPr lang="el-GR" altLang="el-GR"/>
              <a:t>Πονόλαιμο</a:t>
            </a:r>
          </a:p>
          <a:p>
            <a:r>
              <a:rPr lang="el-GR" altLang="el-GR"/>
              <a:t>Βήχα</a:t>
            </a:r>
          </a:p>
          <a:p>
            <a:r>
              <a:rPr lang="el-GR" altLang="el-GR"/>
              <a:t>Δυσκολία στην αναπνοή</a:t>
            </a:r>
          </a:p>
          <a:p>
            <a:r>
              <a:rPr lang="el-GR" altLang="el-GR"/>
              <a:t>Διάρροιες </a:t>
            </a:r>
          </a:p>
          <a:p>
            <a:r>
              <a:rPr lang="el-GR" altLang="el-GR"/>
              <a:t>Δεν έχεις γεύση ή όσφρηση</a:t>
            </a:r>
          </a:p>
        </p:txBody>
      </p:sp>
      <p:pic>
        <p:nvPicPr>
          <p:cNvPr id="4" name="Εικόνα 4">
            <a:extLst>
              <a:ext uri="{FF2B5EF4-FFF2-40B4-BE49-F238E27FC236}">
                <a16:creationId xmlns:a16="http://schemas.microsoft.com/office/drawing/2014/main" id="{6750E4DE-C36F-4FEB-9930-0886E6F7B3E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Τίτλος 1">
            <a:extLst>
              <a:ext uri="{FF2B5EF4-FFF2-40B4-BE49-F238E27FC236}">
                <a16:creationId xmlns:a16="http://schemas.microsoft.com/office/drawing/2014/main" id="{4FB349D8-8790-4DEA-B729-58F3DA95F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200" b="1"/>
              <a:t>Πως μεταδίδεται ο νέος κορονοϊός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5010134-C955-40A4-B089-AD042F348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3"/>
            <a:ext cx="10515600" cy="334010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Ο νέος </a:t>
            </a:r>
            <a:r>
              <a:rPr lang="el-G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κορονοϊός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μπορεί να μεταδοθεί από ένα άρρωστο άνθρωπο με εκκρίσεις του αναπνευστικού συστήματος κυρίως όταν αυτός βήχει ή φτερνίζεται. Γι' αυτό το λόγο είναι πιο πιθανό να κολλήσουμε τον ιό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Όταν είμαστε σε στενή επαφή με ένα άρρωστο άτομο, δηλαδή σε απόσταση 1,5 μέτρου.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Όταν αγγίζουμε επιφάνειες ή αντικείμενα που έχουν μολυνθεί από ένα άρρωστο άτομο, επειδή τα άγγιξε με βρώμικα χέρια ή επειδή φτερνίστηκε ή έβηξε ενώ ήταν κοντά σε αυτά, και μετά αγγίξουμε τα πρόσωπό μας, τη μύτη, το στόμα ή τα μάτια μας. </a:t>
            </a:r>
          </a:p>
        </p:txBody>
      </p:sp>
      <p:pic>
        <p:nvPicPr>
          <p:cNvPr id="4" name="Εικόνα 4">
            <a:extLst>
              <a:ext uri="{FF2B5EF4-FFF2-40B4-BE49-F238E27FC236}">
                <a16:creationId xmlns:a16="http://schemas.microsoft.com/office/drawing/2014/main" id="{27BABCAE-54CB-443A-849D-05E7ED56450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Τίτλος 1">
            <a:extLst>
              <a:ext uri="{FF2B5EF4-FFF2-40B4-BE49-F238E27FC236}">
                <a16:creationId xmlns:a16="http://schemas.microsoft.com/office/drawing/2014/main" id="{570866DD-EB45-4674-B8B0-40B1F5CED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/>
              <a:t>Να θυμάσαι! </a:t>
            </a:r>
            <a:endParaRPr lang="el-GR" alt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9DD5024-B636-4312-B9AB-B92693BB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0263" y="2611438"/>
            <a:ext cx="8161337" cy="582612"/>
          </a:xfrm>
        </p:spPr>
        <p:txBody>
          <a:bodyPr rtlCol="0">
            <a:normAutofit fontScale="92500"/>
          </a:bodyPr>
          <a:lstStyle/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Όταν είμαστε κοντά σε ένα άρρωστο άτομο κρατάμε απόσταση 1,5 μέτρου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el-G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Εικόνα 4">
            <a:extLst>
              <a:ext uri="{FF2B5EF4-FFF2-40B4-BE49-F238E27FC236}">
                <a16:creationId xmlns:a16="http://schemas.microsoft.com/office/drawing/2014/main" id="{80778514-A88A-4C1F-9C6F-FD83CD744BF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16681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9461" name="Picture 2" descr="COVID-19 pandemic: Tips to remain 'sane and safe' during social ...">
            <a:extLst>
              <a:ext uri="{FF2B5EF4-FFF2-40B4-BE49-F238E27FC236}">
                <a16:creationId xmlns:a16="http://schemas.microsoft.com/office/drawing/2014/main" id="{EBBD60C9-002F-49EE-A1D8-058DE5317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350" y="3314700"/>
            <a:ext cx="4833938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Τίτλος 1">
            <a:extLst>
              <a:ext uri="{FF2B5EF4-FFF2-40B4-BE49-F238E27FC236}">
                <a16:creationId xmlns:a16="http://schemas.microsoft.com/office/drawing/2014/main" id="{EB8EF012-6440-4260-95F6-48D018E34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/>
              <a:t>Να θυμάσαι!</a:t>
            </a:r>
          </a:p>
        </p:txBody>
      </p:sp>
      <p:sp>
        <p:nvSpPr>
          <p:cNvPr id="20483" name="Θέση περιεχομένου 2">
            <a:extLst>
              <a:ext uri="{FF2B5EF4-FFF2-40B4-BE49-F238E27FC236}">
                <a16:creationId xmlns:a16="http://schemas.microsoft.com/office/drawing/2014/main" id="{BB684CB3-9338-4285-9599-1A5A070D5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7575" y="2976563"/>
            <a:ext cx="4714875" cy="3416300"/>
          </a:xfrm>
        </p:spPr>
        <p:txBody>
          <a:bodyPr/>
          <a:lstStyle/>
          <a:p>
            <a:pPr marL="0" indent="0">
              <a:buFont typeface="Wingdings 3" panose="05040102010807070707" pitchFamily="18" charset="2"/>
              <a:buNone/>
            </a:pPr>
            <a:r>
              <a:rPr lang="el-GR" altLang="el-GR"/>
              <a:t>Όταν αγγίζουμε επιφάνειες ή αντικείμενα που έχουν μολυνθεί από ένα άρρωστο άτομο, επειδή τα άγγιξε με βρώμικα χέρια ή επειδή φταρνίστηκε ή έβηξε ενώ ήταν κοντά σε αυτά, και μετά αγγίξουμε το πρόσωπό μας, τη μύτη, το στόμα  ή τα μάτια μας μπορεί να αρρωστήσουμε κι εμείς.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BE6A180C-6675-46C3-A51E-437F5DA2902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16681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0485" name="Picture 4" descr="Hand Hygiene Washing Bacteria, hand, hand, hygiene, washing png ...">
            <a:extLst>
              <a:ext uri="{FF2B5EF4-FFF2-40B4-BE49-F238E27FC236}">
                <a16:creationId xmlns:a16="http://schemas.microsoft.com/office/drawing/2014/main" id="{A420CC98-39E9-4DF0-92E0-A3D9AB33E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644775"/>
            <a:ext cx="3465513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1EAD811-170D-4F64-8FCC-92F591888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3200" b="1" dirty="0"/>
              <a:t>Τι πρέπει να κάνεις για να προστατεύσεις τον εαυτό σου</a:t>
            </a:r>
          </a:p>
        </p:txBody>
      </p:sp>
      <p:sp>
        <p:nvSpPr>
          <p:cNvPr id="21507" name="Θέση περιεχομένου 2">
            <a:extLst>
              <a:ext uri="{FF2B5EF4-FFF2-40B4-BE49-F238E27FC236}">
                <a16:creationId xmlns:a16="http://schemas.microsoft.com/office/drawing/2014/main" id="{C0C67EF8-8533-4513-975E-6880640E9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700" y="2603500"/>
            <a:ext cx="9674225" cy="3783013"/>
          </a:xfrm>
        </p:spPr>
        <p:txBody>
          <a:bodyPr/>
          <a:lstStyle/>
          <a:p>
            <a:r>
              <a:rPr lang="el-GR" altLang="el-GR"/>
              <a:t>Όταν βήχω ή φτερνίζομαι καλύπτω το στόμα και τη μύτη μου με τον αγκώνα μου ή με χαρτομάντηλο το οποίο μετά πετάω στα σκουπίδια</a:t>
            </a:r>
          </a:p>
          <a:p>
            <a:r>
              <a:rPr lang="el-GR" altLang="el-GR"/>
              <a:t>Κρατάω αποστάσεις από τους άλλους, δεν στριμώχνομαι στο προαύλιο και στις σκάλες. </a:t>
            </a:r>
          </a:p>
          <a:p>
            <a:r>
              <a:rPr lang="el-GR" altLang="el-GR"/>
              <a:t>Πλένω συχνά τα χέρια μου με νερό και σαπούνι ή ζητάω από τον δάσκαλό μου αλκοολούχο αντισηπτικό διάλυμα για να καθαρίσω τα χέρια μου.</a:t>
            </a:r>
          </a:p>
          <a:p>
            <a:r>
              <a:rPr lang="el-GR" altLang="el-GR"/>
              <a:t>Δεν ακουμπώ με τα χέρια μου το πρόσωπό μου</a:t>
            </a:r>
          </a:p>
          <a:p>
            <a:r>
              <a:rPr lang="el-GR" altLang="el-GR"/>
              <a:t>Δεν ανταλλάσσω αντικείμενα με τους συμμαθητές μου</a:t>
            </a:r>
          </a:p>
        </p:txBody>
      </p:sp>
      <p:pic>
        <p:nvPicPr>
          <p:cNvPr id="4" name="Εικόνα 4">
            <a:extLst>
              <a:ext uri="{FF2B5EF4-FFF2-40B4-BE49-F238E27FC236}">
                <a16:creationId xmlns:a16="http://schemas.microsoft.com/office/drawing/2014/main" id="{58D3131F-49FE-41BB-A4AF-85BC066ED4A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Τίτλος 1">
            <a:extLst>
              <a:ext uri="{FF2B5EF4-FFF2-40B4-BE49-F238E27FC236}">
                <a16:creationId xmlns:a16="http://schemas.microsoft.com/office/drawing/2014/main" id="{F01AACF0-1DA3-4BBA-B748-005AAE424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/>
              <a:t>Να αποφεύγω τον συνωστισμό! </a:t>
            </a:r>
          </a:p>
        </p:txBody>
      </p:sp>
      <p:pic>
        <p:nvPicPr>
          <p:cNvPr id="22531" name="Picture 2" descr="All Of Us - Vector Crowd Of People, HD Png Download , Transparent ...">
            <a:extLst>
              <a:ext uri="{FF2B5EF4-FFF2-40B4-BE49-F238E27FC236}">
                <a16:creationId xmlns:a16="http://schemas.microsoft.com/office/drawing/2014/main" id="{E1A7BCA9-EDE5-4EDB-AD02-34734C6069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94225" y="3071813"/>
            <a:ext cx="7034213" cy="3584575"/>
          </a:xfrm>
          <a:noFill/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4A76AADF-2EA3-420D-ADBD-627CC1FE0AF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Θέση περιεχομένου 2">
            <a:extLst>
              <a:ext uri="{FF2B5EF4-FFF2-40B4-BE49-F238E27FC236}">
                <a16:creationId xmlns:a16="http://schemas.microsoft.com/office/drawing/2014/main" id="{381A5671-4147-4F2D-930A-9570EC5068C9}"/>
              </a:ext>
            </a:extLst>
          </p:cNvPr>
          <p:cNvSpPr txBox="1">
            <a:spLocks/>
          </p:cNvSpPr>
          <p:nvPr/>
        </p:nvSpPr>
        <p:spPr>
          <a:xfrm>
            <a:off x="669925" y="3071813"/>
            <a:ext cx="3438525" cy="34163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defRPr/>
            </a:pPr>
            <a:r>
              <a:rPr lang="el-GR" dirty="0"/>
              <a:t>Στις σκάλες του σχολείου</a:t>
            </a:r>
          </a:p>
          <a:p>
            <a:pPr fontAlgn="auto">
              <a:defRPr/>
            </a:pPr>
            <a:r>
              <a:rPr lang="el-GR" dirty="0"/>
              <a:t>Στην είσοδο του σχολείου </a:t>
            </a:r>
          </a:p>
          <a:p>
            <a:pPr fontAlgn="auto">
              <a:defRPr/>
            </a:pPr>
            <a:r>
              <a:rPr lang="el-GR" dirty="0"/>
              <a:t>Σε εσωτερικούς χώρους </a:t>
            </a:r>
          </a:p>
          <a:p>
            <a:pPr fontAlgn="auto">
              <a:defRPr/>
            </a:pPr>
            <a:r>
              <a:rPr lang="el-GR" dirty="0"/>
              <a:t>Στο προαύλιο κρατάω αποστάσεις με τους συμμαθητές μου </a:t>
            </a:r>
          </a:p>
          <a:p>
            <a:pPr fontAlgn="auto">
              <a:defRPr/>
            </a:pPr>
            <a:endParaRPr lang="en-US" dirty="0"/>
          </a:p>
          <a:p>
            <a:pPr marL="0" indent="0" fontAlgn="auto">
              <a:buFont typeface="Wingdings 3" charset="2"/>
              <a:buNone/>
              <a:defRPr/>
            </a:pPr>
            <a:endParaRPr lang="el-G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ίθουσα συσκέψεων &quot;Ιόν&quot;">
  <a:themeElements>
    <a:clrScheme name="Αίθουσα συσκέψεων &quot;Ιόν&quot;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Αίθουσα συσκέψεων &quot;Ιόν&quot;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ίθουσα συσκέψεων &quot;Ιόν&quot;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296</TotalTime>
  <Words>965</Words>
  <Application>Microsoft Office PowerPoint</Application>
  <PresentationFormat>Ευρεία οθόνη</PresentationFormat>
  <Paragraphs>90</Paragraphs>
  <Slides>17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3" baseType="lpstr">
      <vt:lpstr>Century Gothic</vt:lpstr>
      <vt:lpstr>Arial</vt:lpstr>
      <vt:lpstr>Wingdings 3</vt:lpstr>
      <vt:lpstr>Calibri</vt:lpstr>
      <vt:lpstr>Wingdings</vt:lpstr>
      <vt:lpstr>Αίθουσα συσκέψεων "Ιόν"</vt:lpstr>
      <vt:lpstr>COVID 19</vt:lpstr>
      <vt:lpstr>Γιατί είναι τόσο σημαντικό να ενημερωθούμε  για το νέο κορονoϊό</vt:lpstr>
      <vt:lpstr>Τι είναι το COVID 19</vt:lpstr>
      <vt:lpstr>Τι συμπτώματα έχεις όταν αρρωστήσεις από τον νέο κορονοϊό;</vt:lpstr>
      <vt:lpstr>Πως μεταδίδεται ο νέος κορονοϊός</vt:lpstr>
      <vt:lpstr>Να θυμάσαι! </vt:lpstr>
      <vt:lpstr>Να θυμάσαι!</vt:lpstr>
      <vt:lpstr>Τι πρέπει να κάνεις για να προστατεύσεις τον εαυτό σου</vt:lpstr>
      <vt:lpstr>Να αποφεύγω τον συνωστισμό! </vt:lpstr>
      <vt:lpstr>Καθαρά χέρια!</vt:lpstr>
      <vt:lpstr>Πώς να πλένεις  σωστά τα χέρια σου</vt:lpstr>
      <vt:lpstr>Δεν αγγίζω το πρόσωπό μου με τα χέρια μου!</vt:lpstr>
      <vt:lpstr>Καλύπτω το βήχα ή το φτέρνισμά μου!</vt:lpstr>
      <vt:lpstr>Δεν ανταλλάσσω αντικείμενα με τους άλλους!</vt:lpstr>
      <vt:lpstr>Τι μπορείς να κάνεις για να προστατεύσεις τους συμμαθητές σου και τους δασκάλους σου!</vt:lpstr>
      <vt:lpstr>Τι πρέπει να κάνεις όταν είσαι άρρωστος;</vt:lpstr>
      <vt:lpstr>Ο,τιδήποτε με προβληματίζει το συζητώ με τους δασκάλους και τους γονείς μου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 19</dc:title>
  <dc:creator>Flora</dc:creator>
  <cp:lastModifiedBy>Vladimiros Kiourtzidis</cp:lastModifiedBy>
  <cp:revision>71</cp:revision>
  <dcterms:created xsi:type="dcterms:W3CDTF">2020-04-20T19:37:03Z</dcterms:created>
  <dcterms:modified xsi:type="dcterms:W3CDTF">2022-03-14T08:27:15Z</dcterms:modified>
</cp:coreProperties>
</file>